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customXml/itemProps2.xml" ContentType="application/vnd.openxmlformats-officedocument.customXmlProperties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1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customXml/itemProps4.xml" ContentType="application/vnd.openxmlformats-officedocument.customXmlProperties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2" r:id="rId6"/>
    <p:sldMasterId id="2147483685" r:id="rId7"/>
    <p:sldMasterId id="2147483714" r:id="rId8"/>
    <p:sldMasterId id="2147483744" r:id="rId9"/>
    <p:sldMasterId id="2147483756" r:id="rId10"/>
  </p:sldMasterIdLst>
  <p:notesMasterIdLst>
    <p:notesMasterId r:id="rId14"/>
  </p:notesMasterIdLst>
  <p:handoutMasterIdLst>
    <p:handoutMasterId r:id="rId15"/>
  </p:handoutMasterIdLst>
  <p:sldIdLst>
    <p:sldId id="332" r:id="rId11"/>
    <p:sldId id="375" r:id="rId12"/>
    <p:sldId id="371" r:id="rId13"/>
  </p:sldIdLst>
  <p:sldSz cx="9144000" cy="6858000" type="screen4x3"/>
  <p:notesSz cx="9928225" cy="66690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rkova Natalia" initials="CN" lastIdx="20" clrIdx="0"/>
  <p:cmAuthor id="1" name="Salomatin Aleksandr" initials="SA" lastIdx="6" clrIdx="1"/>
  <p:cmAuthor id="2" name="Matrosova Nataliya (Legal)" initials="NN" lastIdx="10" clrIdx="2"/>
  <p:cmAuthor id="3" name="Vertyankina Marina" initials="VM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31"/>
    <a:srgbClr val="007635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9" autoAdjust="0"/>
    <p:restoredTop sz="96387" autoAdjust="0"/>
  </p:normalViewPr>
  <p:slideViewPr>
    <p:cSldViewPr>
      <p:cViewPr varScale="1">
        <p:scale>
          <a:sx n="70" d="100"/>
          <a:sy n="70" d="100"/>
        </p:scale>
        <p:origin x="-15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6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168" cy="33345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16" y="0"/>
            <a:ext cx="4303168" cy="33345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61AF266F-F13F-41D0-B3F7-EA59299FB96D}" type="datetimeFigureOut">
              <a:rPr lang="ru-RU" smtClean="0"/>
              <a:pPr/>
              <a:t>31.07.2017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34563"/>
            <a:ext cx="4303168" cy="33345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16" y="6334563"/>
            <a:ext cx="4303168" cy="33345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33B7798B-F34C-4546-8D24-A9D0D0C831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9471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2231" cy="33345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0" y="0"/>
            <a:ext cx="4302231" cy="333455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E62011C1-3F59-4041-A8D3-1E7C245AC5D6}" type="datetimeFigureOut">
              <a:rPr lang="ru-RU" smtClean="0"/>
              <a:pPr/>
              <a:t>31.07.2017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8825" y="501650"/>
            <a:ext cx="3330575" cy="2498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20"/>
            <a:ext cx="7942580" cy="3001090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334478"/>
            <a:ext cx="4302231" cy="33345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0" y="6334478"/>
            <a:ext cx="4302231" cy="333455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DA6842FB-EEB4-4E45-9A49-61BF33714D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18096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2897"/>
            <a:fld id="{4DA112A9-E4D7-4910-81C9-7DCFCE4E3885}" type="slidenum">
              <a:rPr lang="fr-FR"/>
              <a:pPr defTabSz="942897"/>
              <a:t>1</a:t>
            </a:fld>
            <a:endParaRPr 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98825" y="501650"/>
            <a:ext cx="3330575" cy="24987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501650"/>
            <a:ext cx="3330575" cy="2498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2FB-EEB4-4E45-9A49-61BF33714DF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758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8825" y="501650"/>
            <a:ext cx="3330575" cy="24987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42FB-EEB4-4E45-9A49-61BF33714DF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758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33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589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E2E85B0C-4614-462F-8A29-3629DD1755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2811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260351"/>
            <a:ext cx="2006600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5" y="260351"/>
            <a:ext cx="587057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05F7486-73CC-4B93-8EFB-603C0C6F6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6120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260351"/>
            <a:ext cx="7831137" cy="500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7215" y="1052514"/>
            <a:ext cx="3938587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4"/>
            <a:ext cx="3938588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DF3A1AE-C55C-4343-B41E-80947D2975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7257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340768"/>
            <a:ext cx="6156176" cy="352839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7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400" b="1">
                <a:latin typeface="+mj-lt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  <a:lvl5pPr>
              <a:defRPr sz="1400" b="1"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+mj-lt"/>
              </a:defRPr>
            </a:lvl1pPr>
            <a:lvl2pPr algn="ctr">
              <a:buFontTx/>
              <a:buNone/>
              <a:defRPr sz="1600" b="1">
                <a:latin typeface="+mj-lt"/>
              </a:defRPr>
            </a:lvl2pPr>
            <a:lvl3pPr algn="ctr">
              <a:buFontTx/>
              <a:buNone/>
              <a:defRPr sz="1600" b="1">
                <a:latin typeface="+mj-lt"/>
              </a:defRPr>
            </a:lvl3pPr>
            <a:lvl4pPr algn="ctr">
              <a:buFontTx/>
              <a:buNone/>
              <a:defRPr sz="1600" b="1">
                <a:latin typeface="+mj-lt"/>
              </a:defRPr>
            </a:lvl4pPr>
            <a:lvl5pPr algn="ctr">
              <a:buFontTx/>
              <a:buNone/>
              <a:defRPr sz="1600" b="1"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99C67520-AED1-448D-8130-B78EACE95E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0372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itchFamily="34" charset="0"/>
              <a:buChar char="■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itchFamily="34" charset="0"/>
              <a:buChar char="•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DE5E9B5-5250-4AB2-9F93-88FA67A519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51370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836712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0" name="Диаграмма 11"/>
          <p:cNvSpPr>
            <a:spLocks noGrp="1"/>
          </p:cNvSpPr>
          <p:nvPr>
            <p:ph type="chart" sz="quarter" idx="15"/>
          </p:nvPr>
        </p:nvSpPr>
        <p:spPr>
          <a:xfrm>
            <a:off x="5724128" y="836712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1" name="Диаграмма 11"/>
          <p:cNvSpPr>
            <a:spLocks noGrp="1"/>
          </p:cNvSpPr>
          <p:nvPr>
            <p:ph type="chart" sz="quarter" idx="16"/>
          </p:nvPr>
        </p:nvSpPr>
        <p:spPr>
          <a:xfrm>
            <a:off x="0" y="3861048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3" name="Диаграмма 11"/>
          <p:cNvSpPr>
            <a:spLocks noGrp="1"/>
          </p:cNvSpPr>
          <p:nvPr>
            <p:ph type="chart" sz="quarter" idx="17"/>
          </p:nvPr>
        </p:nvSpPr>
        <p:spPr>
          <a:xfrm>
            <a:off x="5724128" y="3861048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4" name="Диаграмма 11"/>
          <p:cNvSpPr>
            <a:spLocks noGrp="1"/>
          </p:cNvSpPr>
          <p:nvPr>
            <p:ph type="chart" sz="quarter" idx="18"/>
          </p:nvPr>
        </p:nvSpPr>
        <p:spPr>
          <a:xfrm>
            <a:off x="2843808" y="2204864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8" name="Дата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FE08DB1-7B5D-47C3-AABB-E12FA8AF97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46596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052736"/>
            <a:ext cx="6156176" cy="252028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5" name="Диаграмма 11"/>
          <p:cNvSpPr>
            <a:spLocks noGrp="1"/>
          </p:cNvSpPr>
          <p:nvPr>
            <p:ph type="chart" sz="quarter" idx="17"/>
          </p:nvPr>
        </p:nvSpPr>
        <p:spPr>
          <a:xfrm>
            <a:off x="0" y="3789040"/>
            <a:ext cx="6156176" cy="252028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7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9"/>
          </p:nvPr>
        </p:nvSpPr>
        <p:spPr>
          <a:xfrm>
            <a:off x="0" y="3573017"/>
            <a:ext cx="6156176" cy="216024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2BAB7632-679A-4EAB-8A5C-F5E19AF993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59135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аблица 9"/>
          <p:cNvSpPr>
            <a:spLocks noGrp="1"/>
          </p:cNvSpPr>
          <p:nvPr>
            <p:ph type="tbl" sz="quarter" idx="19"/>
          </p:nvPr>
        </p:nvSpPr>
        <p:spPr>
          <a:xfrm>
            <a:off x="0" y="836712"/>
            <a:ext cx="9144000" cy="5616624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B05893D-51EC-4ACF-A2D3-8CD614F8A5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89562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65E6474-A79E-4490-9C2A-2E46B8741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17634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1" y="1125537"/>
            <a:ext cx="4571999" cy="403225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2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572003" y="1124744"/>
            <a:ext cx="4571999" cy="403225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0" y="5157192"/>
            <a:ext cx="4572000" cy="1296144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9"/>
          </p:nvPr>
        </p:nvSpPr>
        <p:spPr>
          <a:xfrm>
            <a:off x="4572000" y="5157192"/>
            <a:ext cx="4572000" cy="1296144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20"/>
          </p:nvPr>
        </p:nvSpPr>
        <p:spPr>
          <a:xfrm>
            <a:off x="0" y="836614"/>
            <a:ext cx="4572000" cy="288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PragmaticaCTT" pitchFamily="34" charset="0"/>
              </a:defRPr>
            </a:lvl1pPr>
            <a:lvl2pPr>
              <a:buFontTx/>
              <a:buNone/>
              <a:defRPr sz="1600">
                <a:latin typeface="PragmaticaCTT" pitchFamily="34" charset="0"/>
              </a:defRPr>
            </a:lvl2pPr>
            <a:lvl3pPr>
              <a:buFontTx/>
              <a:buNone/>
              <a:defRPr sz="1600">
                <a:latin typeface="PragmaticaCTT" pitchFamily="34" charset="0"/>
              </a:defRPr>
            </a:lvl3pPr>
            <a:lvl4pPr>
              <a:buFontTx/>
              <a:buNone/>
              <a:defRPr sz="1600">
                <a:latin typeface="PragmaticaCTT" pitchFamily="34" charset="0"/>
              </a:defRPr>
            </a:lvl4pPr>
            <a:lvl5pPr>
              <a:buFontTx/>
              <a:buNone/>
              <a:defRPr sz="1600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Содержимое 21"/>
          <p:cNvSpPr>
            <a:spLocks noGrp="1"/>
          </p:cNvSpPr>
          <p:nvPr>
            <p:ph sz="quarter" idx="21"/>
          </p:nvPr>
        </p:nvSpPr>
        <p:spPr>
          <a:xfrm>
            <a:off x="4572000" y="836712"/>
            <a:ext cx="4572000" cy="288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PragmaticaCTT" pitchFamily="34" charset="0"/>
              </a:defRPr>
            </a:lvl1pPr>
            <a:lvl2pPr>
              <a:buFontTx/>
              <a:buNone/>
              <a:defRPr sz="1600">
                <a:latin typeface="PragmaticaCTT" pitchFamily="34" charset="0"/>
              </a:defRPr>
            </a:lvl2pPr>
            <a:lvl3pPr>
              <a:buFontTx/>
              <a:buNone/>
              <a:defRPr sz="1600">
                <a:latin typeface="PragmaticaCTT" pitchFamily="34" charset="0"/>
              </a:defRPr>
            </a:lvl3pPr>
            <a:lvl4pPr>
              <a:buFontTx/>
              <a:buNone/>
              <a:defRPr sz="1600">
                <a:latin typeface="PragmaticaCTT" pitchFamily="34" charset="0"/>
              </a:defRPr>
            </a:lvl4pPr>
            <a:lvl5pPr>
              <a:buFontTx/>
              <a:buNone/>
              <a:defRPr sz="1600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D5942D3-339C-4A7B-872C-51AF6D3173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668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211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6D1317-CDBF-4C65-8D1E-36A8443167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41556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253AB7-120B-4BAF-BA60-223CBABD8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90968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7234DA-CA1C-4403-9B5D-A8D523F7C9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02840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4395B5-827B-4036-B06D-69023F8449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82372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0">
                <a:latin typeface="PragmaticaCTT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671146-93C2-4A04-84BD-ECD17230E5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6844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3032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5213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415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20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33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813"/>
            <a:ext cx="8229600" cy="41805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E600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3"/>
            <a:ext cx="8208912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60028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836712"/>
            <a:ext cx="8424936" cy="0"/>
          </a:xfrm>
          <a:prstGeom prst="line">
            <a:avLst/>
          </a:prstGeom>
          <a:ln w="12700"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5536" y="6165304"/>
            <a:ext cx="8424936" cy="0"/>
          </a:xfrm>
          <a:prstGeom prst="line">
            <a:avLst/>
          </a:prstGeom>
          <a:ln w="12700"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52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194" y="836713"/>
            <a:ext cx="3201615" cy="32982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87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5174" y="1412776"/>
            <a:ext cx="1656184" cy="346051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72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1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09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7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530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98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822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813"/>
            <a:ext cx="8229600" cy="41805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E600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3"/>
            <a:ext cx="8208912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60028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836712"/>
            <a:ext cx="8424936" cy="0"/>
          </a:xfrm>
          <a:prstGeom prst="line">
            <a:avLst/>
          </a:prstGeom>
          <a:ln w="12700"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5536" y="6165304"/>
            <a:ext cx="8424936" cy="0"/>
          </a:xfrm>
          <a:prstGeom prst="line">
            <a:avLst/>
          </a:prstGeom>
          <a:ln w="12700"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520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6672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719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555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589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211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gray">
          <a:xfrm flipV="1">
            <a:off x="4572000" y="209551"/>
            <a:ext cx="0" cy="266700"/>
          </a:xfrm>
          <a:prstGeom prst="line">
            <a:avLst/>
          </a:prstGeom>
          <a:noFill/>
          <a:ln w="12700">
            <a:solidFill>
              <a:srgbClr val="E6002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13" descr="SOCTS1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9150" y="6116639"/>
            <a:ext cx="2425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4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7214" y="2085975"/>
            <a:ext cx="8029575" cy="2681288"/>
          </a:xfrm>
        </p:spPr>
        <p:txBody>
          <a:bodyPr/>
          <a:lstStyle>
            <a:lvl1pPr algn="ctr">
              <a:defRPr sz="3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7214" y="1295400"/>
            <a:ext cx="8029575" cy="719139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557214" y="4849814"/>
            <a:ext cx="8029575" cy="479425"/>
          </a:xfrm>
        </p:spPr>
        <p:txBody>
          <a:bodyPr r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8653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F393311F-B07E-4874-8545-666CCD7A5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451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63D6A1F3-99B3-4BEC-B34A-657EEF099C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833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5" y="1052514"/>
            <a:ext cx="3938587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4"/>
            <a:ext cx="3938588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A7974751-B000-443C-BD32-B14FF24D38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260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A3714479-1563-417C-817E-3793A44AE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206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355588C7-BE7A-493A-9083-03BB2D50B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846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EEB1A83-0CF6-4EDB-B430-CE12532266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66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194" y="836713"/>
            <a:ext cx="3201615" cy="32982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8879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9A2B8FE3-5696-4BFD-8E3D-D30B864EC5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347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C978EAB-9B0A-4E5D-9D2D-38C3357F69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685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E2E85B0C-4614-462F-8A29-3629DD1755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788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260351"/>
            <a:ext cx="2006600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5" y="260351"/>
            <a:ext cx="587057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05F7486-73CC-4B93-8EFB-603C0C6F6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552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260351"/>
            <a:ext cx="7831137" cy="500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7215" y="1052514"/>
            <a:ext cx="3938587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4"/>
            <a:ext cx="3938588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DF3A1AE-C55C-4343-B41E-80947D2975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284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340768"/>
            <a:ext cx="6156176" cy="352839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7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400" b="1">
                <a:latin typeface="+mj-lt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  <a:lvl5pPr>
              <a:defRPr sz="1400" b="1"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+mj-lt"/>
              </a:defRPr>
            </a:lvl1pPr>
            <a:lvl2pPr algn="ctr">
              <a:buFontTx/>
              <a:buNone/>
              <a:defRPr sz="1600" b="1">
                <a:latin typeface="+mj-lt"/>
              </a:defRPr>
            </a:lvl2pPr>
            <a:lvl3pPr algn="ctr">
              <a:buFontTx/>
              <a:buNone/>
              <a:defRPr sz="1600" b="1">
                <a:latin typeface="+mj-lt"/>
              </a:defRPr>
            </a:lvl3pPr>
            <a:lvl4pPr algn="ctr">
              <a:buFontTx/>
              <a:buNone/>
              <a:defRPr sz="1600" b="1">
                <a:latin typeface="+mj-lt"/>
              </a:defRPr>
            </a:lvl4pPr>
            <a:lvl5pPr algn="ctr">
              <a:buFontTx/>
              <a:buNone/>
              <a:defRPr sz="1600" b="1"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99C67520-AED1-448D-8130-B78EACE95E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0013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itchFamily="34" charset="0"/>
              <a:buChar char="■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itchFamily="34" charset="0"/>
              <a:buChar char="•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DE5E9B5-5250-4AB2-9F93-88FA67A519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6557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836712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0" name="Диаграмма 11"/>
          <p:cNvSpPr>
            <a:spLocks noGrp="1"/>
          </p:cNvSpPr>
          <p:nvPr>
            <p:ph type="chart" sz="quarter" idx="15"/>
          </p:nvPr>
        </p:nvSpPr>
        <p:spPr>
          <a:xfrm>
            <a:off x="5724128" y="836712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1" name="Диаграмма 11"/>
          <p:cNvSpPr>
            <a:spLocks noGrp="1"/>
          </p:cNvSpPr>
          <p:nvPr>
            <p:ph type="chart" sz="quarter" idx="16"/>
          </p:nvPr>
        </p:nvSpPr>
        <p:spPr>
          <a:xfrm>
            <a:off x="0" y="3861048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3" name="Диаграмма 11"/>
          <p:cNvSpPr>
            <a:spLocks noGrp="1"/>
          </p:cNvSpPr>
          <p:nvPr>
            <p:ph type="chart" sz="quarter" idx="17"/>
          </p:nvPr>
        </p:nvSpPr>
        <p:spPr>
          <a:xfrm>
            <a:off x="5724128" y="3861048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4" name="Диаграмма 11"/>
          <p:cNvSpPr>
            <a:spLocks noGrp="1"/>
          </p:cNvSpPr>
          <p:nvPr>
            <p:ph type="chart" sz="quarter" idx="18"/>
          </p:nvPr>
        </p:nvSpPr>
        <p:spPr>
          <a:xfrm>
            <a:off x="2843808" y="2204864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8" name="Дата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FE08DB1-7B5D-47C3-AABB-E12FA8AF97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957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052736"/>
            <a:ext cx="6156176" cy="252028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5" name="Диаграмма 11"/>
          <p:cNvSpPr>
            <a:spLocks noGrp="1"/>
          </p:cNvSpPr>
          <p:nvPr>
            <p:ph type="chart" sz="quarter" idx="17"/>
          </p:nvPr>
        </p:nvSpPr>
        <p:spPr>
          <a:xfrm>
            <a:off x="0" y="3789040"/>
            <a:ext cx="6156176" cy="252028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7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9"/>
          </p:nvPr>
        </p:nvSpPr>
        <p:spPr>
          <a:xfrm>
            <a:off x="0" y="3573017"/>
            <a:ext cx="6156176" cy="216024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2BAB7632-679A-4EAB-8A5C-F5E19AF993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6965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аблица 9"/>
          <p:cNvSpPr>
            <a:spLocks noGrp="1"/>
          </p:cNvSpPr>
          <p:nvPr>
            <p:ph type="tbl" sz="quarter" idx="19"/>
          </p:nvPr>
        </p:nvSpPr>
        <p:spPr>
          <a:xfrm>
            <a:off x="0" y="836712"/>
            <a:ext cx="9144000" cy="5616624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B05893D-51EC-4ACF-A2D3-8CD614F8A5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34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5174" y="1412776"/>
            <a:ext cx="1656184" cy="346051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72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65E6474-A79E-4490-9C2A-2E46B8741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8602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1" y="1125537"/>
            <a:ext cx="4571999" cy="403225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2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572003" y="1124744"/>
            <a:ext cx="4571999" cy="403225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0" y="5157192"/>
            <a:ext cx="4572000" cy="1296144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9"/>
          </p:nvPr>
        </p:nvSpPr>
        <p:spPr>
          <a:xfrm>
            <a:off x="4572000" y="5157192"/>
            <a:ext cx="4572000" cy="1296144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20"/>
          </p:nvPr>
        </p:nvSpPr>
        <p:spPr>
          <a:xfrm>
            <a:off x="0" y="836614"/>
            <a:ext cx="4572000" cy="288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PragmaticaCTT" pitchFamily="34" charset="0"/>
              </a:defRPr>
            </a:lvl1pPr>
            <a:lvl2pPr>
              <a:buFontTx/>
              <a:buNone/>
              <a:defRPr sz="1600">
                <a:latin typeface="PragmaticaCTT" pitchFamily="34" charset="0"/>
              </a:defRPr>
            </a:lvl2pPr>
            <a:lvl3pPr>
              <a:buFontTx/>
              <a:buNone/>
              <a:defRPr sz="1600">
                <a:latin typeface="PragmaticaCTT" pitchFamily="34" charset="0"/>
              </a:defRPr>
            </a:lvl3pPr>
            <a:lvl4pPr>
              <a:buFontTx/>
              <a:buNone/>
              <a:defRPr sz="1600">
                <a:latin typeface="PragmaticaCTT" pitchFamily="34" charset="0"/>
              </a:defRPr>
            </a:lvl4pPr>
            <a:lvl5pPr>
              <a:buFontTx/>
              <a:buNone/>
              <a:defRPr sz="1600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Содержимое 21"/>
          <p:cNvSpPr>
            <a:spLocks noGrp="1"/>
          </p:cNvSpPr>
          <p:nvPr>
            <p:ph sz="quarter" idx="21"/>
          </p:nvPr>
        </p:nvSpPr>
        <p:spPr>
          <a:xfrm>
            <a:off x="4572000" y="836712"/>
            <a:ext cx="4572000" cy="288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PragmaticaCTT" pitchFamily="34" charset="0"/>
              </a:defRPr>
            </a:lvl1pPr>
            <a:lvl2pPr>
              <a:buFontTx/>
              <a:buNone/>
              <a:defRPr sz="1600">
                <a:latin typeface="PragmaticaCTT" pitchFamily="34" charset="0"/>
              </a:defRPr>
            </a:lvl2pPr>
            <a:lvl3pPr>
              <a:buFontTx/>
              <a:buNone/>
              <a:defRPr sz="1600">
                <a:latin typeface="PragmaticaCTT" pitchFamily="34" charset="0"/>
              </a:defRPr>
            </a:lvl3pPr>
            <a:lvl4pPr>
              <a:buFontTx/>
              <a:buNone/>
              <a:defRPr sz="1600">
                <a:latin typeface="PragmaticaCTT" pitchFamily="34" charset="0"/>
              </a:defRPr>
            </a:lvl4pPr>
            <a:lvl5pPr>
              <a:buFontTx/>
              <a:buNone/>
              <a:defRPr sz="1600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D5942D3-339C-4A7B-872C-51AF6D3173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4329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6D1317-CDBF-4C65-8D1E-36A8443167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6194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253AB7-120B-4BAF-BA60-223CBABD8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1803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7234DA-CA1C-4403-9B5D-A8D523F7C9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1662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4395B5-827B-4036-B06D-69023F8449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170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0">
                <a:latin typeface="PragmaticaCTT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671146-93C2-4A04-84BD-ECD17230E5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3433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580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822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55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1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09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717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gray">
          <a:xfrm flipV="1">
            <a:off x="4572000" y="209551"/>
            <a:ext cx="0" cy="266700"/>
          </a:xfrm>
          <a:prstGeom prst="line">
            <a:avLst/>
          </a:prstGeom>
          <a:noFill/>
          <a:ln w="12700">
            <a:solidFill>
              <a:srgbClr val="E6002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13" descr="SOCTS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150" y="6116639"/>
            <a:ext cx="2425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4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7214" y="2085975"/>
            <a:ext cx="8029575" cy="2681288"/>
          </a:xfrm>
        </p:spPr>
        <p:txBody>
          <a:bodyPr/>
          <a:lstStyle>
            <a:lvl1pPr algn="ctr">
              <a:defRPr sz="3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7214" y="1295400"/>
            <a:ext cx="8029575" cy="719139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557214" y="4849814"/>
            <a:ext cx="8029575" cy="479425"/>
          </a:xfrm>
        </p:spPr>
        <p:txBody>
          <a:bodyPr r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57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F393311F-B07E-4874-8545-666CCD7A5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202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63D6A1F3-99B3-4BEC-B34A-657EEF099C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727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5" y="1052514"/>
            <a:ext cx="3938587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4"/>
            <a:ext cx="3938588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A7974751-B000-443C-BD32-B14FF24D38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774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A3714479-1563-417C-817E-3793A44AE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5824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355588C7-BE7A-493A-9083-03BB2D50B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433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EEB1A83-0CF6-4EDB-B430-CE12532266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6013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9A2B8FE3-5696-4BFD-8E3D-D30B864EC5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4498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C978EAB-9B0A-4E5D-9D2D-38C3357F69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93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7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530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E2E85B0C-4614-462F-8A29-3629DD1755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426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0188" y="260351"/>
            <a:ext cx="2006600" cy="568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5" y="260351"/>
            <a:ext cx="5870575" cy="568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05F7486-73CC-4B93-8EFB-603C0C6F6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046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260351"/>
            <a:ext cx="7831137" cy="5000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57215" y="1052514"/>
            <a:ext cx="3938587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4"/>
            <a:ext cx="3938588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DF3A1AE-C55C-4343-B41E-80947D2975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9578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340768"/>
            <a:ext cx="6156176" cy="352839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endParaRPr lang="ru-RU" noProof="0" dirty="0"/>
          </a:p>
        </p:txBody>
      </p:sp>
      <p:sp>
        <p:nvSpPr>
          <p:cNvPr id="6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7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400" b="1">
                <a:latin typeface="+mj-lt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400" b="1">
                <a:latin typeface="+mj-lt"/>
              </a:defRPr>
            </a:lvl2pPr>
            <a:lvl3pPr>
              <a:defRPr sz="1400" b="1">
                <a:latin typeface="+mj-lt"/>
              </a:defRPr>
            </a:lvl3pPr>
            <a:lvl4pPr>
              <a:defRPr sz="1400" b="1">
                <a:latin typeface="+mj-lt"/>
              </a:defRPr>
            </a:lvl4pPr>
            <a:lvl5pPr>
              <a:defRPr sz="1400" b="1"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+mj-lt"/>
              </a:defRPr>
            </a:lvl1pPr>
            <a:lvl2pPr algn="ctr">
              <a:buFontTx/>
              <a:buNone/>
              <a:defRPr sz="1600" b="1">
                <a:latin typeface="+mj-lt"/>
              </a:defRPr>
            </a:lvl2pPr>
            <a:lvl3pPr algn="ctr">
              <a:buFontTx/>
              <a:buNone/>
              <a:defRPr sz="1600" b="1">
                <a:latin typeface="+mj-lt"/>
              </a:defRPr>
            </a:lvl3pPr>
            <a:lvl4pPr algn="ctr">
              <a:buFontTx/>
              <a:buNone/>
              <a:defRPr sz="1600" b="1">
                <a:latin typeface="+mj-lt"/>
              </a:defRPr>
            </a:lvl4pPr>
            <a:lvl5pPr algn="ctr">
              <a:buFontTx/>
              <a:buNone/>
              <a:defRPr sz="1600" b="1">
                <a:latin typeface="+mj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99C67520-AED1-448D-8130-B78EACE95E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54455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itchFamily="34" charset="0"/>
              <a:buChar char="■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Arial" pitchFamily="34" charset="0"/>
              <a:buChar char="•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DDE5E9B5-5250-4AB2-9F93-88FA67A519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9163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836712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0" name="Диаграмма 11"/>
          <p:cNvSpPr>
            <a:spLocks noGrp="1"/>
          </p:cNvSpPr>
          <p:nvPr>
            <p:ph type="chart" sz="quarter" idx="15"/>
          </p:nvPr>
        </p:nvSpPr>
        <p:spPr>
          <a:xfrm>
            <a:off x="5724128" y="836712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1" name="Диаграмма 11"/>
          <p:cNvSpPr>
            <a:spLocks noGrp="1"/>
          </p:cNvSpPr>
          <p:nvPr>
            <p:ph type="chart" sz="quarter" idx="16"/>
          </p:nvPr>
        </p:nvSpPr>
        <p:spPr>
          <a:xfrm>
            <a:off x="0" y="3861048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3" name="Диаграмма 11"/>
          <p:cNvSpPr>
            <a:spLocks noGrp="1"/>
          </p:cNvSpPr>
          <p:nvPr>
            <p:ph type="chart" sz="quarter" idx="17"/>
          </p:nvPr>
        </p:nvSpPr>
        <p:spPr>
          <a:xfrm>
            <a:off x="5724128" y="3861048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4" name="Диаграмма 11"/>
          <p:cNvSpPr>
            <a:spLocks noGrp="1"/>
          </p:cNvSpPr>
          <p:nvPr>
            <p:ph type="chart" sz="quarter" idx="18"/>
          </p:nvPr>
        </p:nvSpPr>
        <p:spPr>
          <a:xfrm>
            <a:off x="2843808" y="2204864"/>
            <a:ext cx="3419872" cy="2592288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8" name="Дата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8FE08DB1-7B5D-47C3-AABB-E12FA8AF97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38170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Диаграмма 11"/>
          <p:cNvSpPr>
            <a:spLocks noGrp="1"/>
          </p:cNvSpPr>
          <p:nvPr>
            <p:ph type="chart" sz="quarter" idx="14"/>
          </p:nvPr>
        </p:nvSpPr>
        <p:spPr>
          <a:xfrm>
            <a:off x="0" y="1052736"/>
            <a:ext cx="6156176" cy="252028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5" name="Диаграмма 11"/>
          <p:cNvSpPr>
            <a:spLocks noGrp="1"/>
          </p:cNvSpPr>
          <p:nvPr>
            <p:ph type="chart" sz="quarter" idx="17"/>
          </p:nvPr>
        </p:nvSpPr>
        <p:spPr>
          <a:xfrm>
            <a:off x="0" y="3789040"/>
            <a:ext cx="6156176" cy="252028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6156327" y="836613"/>
            <a:ext cx="2987675" cy="5472112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2"/>
          </p:nvPr>
        </p:nvSpPr>
        <p:spPr>
          <a:xfrm>
            <a:off x="0" y="836613"/>
            <a:ext cx="6156176" cy="216123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9"/>
          </p:nvPr>
        </p:nvSpPr>
        <p:spPr>
          <a:xfrm>
            <a:off x="0" y="3573017"/>
            <a:ext cx="6156176" cy="216024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1600" b="1">
                <a:latin typeface="PragmaticaCTT" pitchFamily="34" charset="0"/>
              </a:defRPr>
            </a:lvl1pPr>
            <a:lvl2pPr algn="ctr">
              <a:buFontTx/>
              <a:buNone/>
              <a:defRPr sz="1600" b="1">
                <a:latin typeface="PragmaticaCTT" pitchFamily="34" charset="0"/>
              </a:defRPr>
            </a:lvl2pPr>
            <a:lvl3pPr algn="ctr">
              <a:buFontTx/>
              <a:buNone/>
              <a:defRPr sz="1600" b="1">
                <a:latin typeface="PragmaticaCTT" pitchFamily="34" charset="0"/>
              </a:defRPr>
            </a:lvl3pPr>
            <a:lvl4pPr algn="ctr">
              <a:buFontTx/>
              <a:buNone/>
              <a:defRPr sz="1600" b="1">
                <a:latin typeface="PragmaticaCTT" pitchFamily="34" charset="0"/>
              </a:defRPr>
            </a:lvl4pPr>
            <a:lvl5pPr algn="ctr">
              <a:buFontTx/>
              <a:buNone/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2BAB7632-679A-4EAB-8A5C-F5E19AF993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00377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аблица 9"/>
          <p:cNvSpPr>
            <a:spLocks noGrp="1"/>
          </p:cNvSpPr>
          <p:nvPr>
            <p:ph type="tbl" sz="quarter" idx="19"/>
          </p:nvPr>
        </p:nvSpPr>
        <p:spPr>
          <a:xfrm>
            <a:off x="0" y="836712"/>
            <a:ext cx="9144000" cy="5616624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B05893D-51EC-4ACF-A2D3-8CD614F8A5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06379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F65E6474-A79E-4490-9C2A-2E46B8741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0305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0"/>
            <a:ext cx="4716016" cy="83671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1BC"/>
                </a:solidFill>
                <a:latin typeface="PragmaticaCT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Диаграмма 7"/>
          <p:cNvSpPr>
            <a:spLocks noGrp="1"/>
          </p:cNvSpPr>
          <p:nvPr>
            <p:ph type="chart" sz="quarter" idx="12"/>
          </p:nvPr>
        </p:nvSpPr>
        <p:spPr>
          <a:xfrm>
            <a:off x="1" y="1125537"/>
            <a:ext cx="4571999" cy="403225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2" name="Диаграмма 7"/>
          <p:cNvSpPr>
            <a:spLocks noGrp="1"/>
          </p:cNvSpPr>
          <p:nvPr>
            <p:ph type="chart" sz="quarter" idx="13"/>
          </p:nvPr>
        </p:nvSpPr>
        <p:spPr>
          <a:xfrm>
            <a:off x="4572003" y="1124744"/>
            <a:ext cx="4571999" cy="4032251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8"/>
          </p:nvPr>
        </p:nvSpPr>
        <p:spPr>
          <a:xfrm>
            <a:off x="0" y="5157192"/>
            <a:ext cx="4572000" cy="1296144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9"/>
          </p:nvPr>
        </p:nvSpPr>
        <p:spPr>
          <a:xfrm>
            <a:off x="4572000" y="5157192"/>
            <a:ext cx="4572000" cy="1296144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Font typeface="Wingdings" pitchFamily="2" charset="2"/>
              <a:buChar char=""/>
              <a:defRPr sz="1600" b="1">
                <a:latin typeface="PragmaticaCTT" pitchFamily="34" charset="0"/>
              </a:defRPr>
            </a:lvl1pPr>
            <a:lvl2pPr>
              <a:buClr>
                <a:srgbClr val="FF0000"/>
              </a:buClr>
              <a:buFont typeface="Wingdings" pitchFamily="2" charset="2"/>
              <a:buChar char=""/>
              <a:defRPr sz="1600" b="1">
                <a:latin typeface="PragmaticaCTT" pitchFamily="34" charset="0"/>
              </a:defRPr>
            </a:lvl2pPr>
            <a:lvl3pPr>
              <a:defRPr sz="1600" b="1">
                <a:latin typeface="PragmaticaCTT" pitchFamily="34" charset="0"/>
              </a:defRPr>
            </a:lvl3pPr>
            <a:lvl4pPr>
              <a:defRPr sz="1600" b="1">
                <a:latin typeface="PragmaticaCTT" pitchFamily="34" charset="0"/>
              </a:defRPr>
            </a:lvl4pPr>
            <a:lvl5pPr>
              <a:defRPr sz="1600" b="1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20"/>
          </p:nvPr>
        </p:nvSpPr>
        <p:spPr>
          <a:xfrm>
            <a:off x="0" y="836614"/>
            <a:ext cx="4572000" cy="288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PragmaticaCTT" pitchFamily="34" charset="0"/>
              </a:defRPr>
            </a:lvl1pPr>
            <a:lvl2pPr>
              <a:buFontTx/>
              <a:buNone/>
              <a:defRPr sz="1600">
                <a:latin typeface="PragmaticaCTT" pitchFamily="34" charset="0"/>
              </a:defRPr>
            </a:lvl2pPr>
            <a:lvl3pPr>
              <a:buFontTx/>
              <a:buNone/>
              <a:defRPr sz="1600">
                <a:latin typeface="PragmaticaCTT" pitchFamily="34" charset="0"/>
              </a:defRPr>
            </a:lvl3pPr>
            <a:lvl4pPr>
              <a:buFontTx/>
              <a:buNone/>
              <a:defRPr sz="1600">
                <a:latin typeface="PragmaticaCTT" pitchFamily="34" charset="0"/>
              </a:defRPr>
            </a:lvl4pPr>
            <a:lvl5pPr>
              <a:buFontTx/>
              <a:buNone/>
              <a:defRPr sz="1600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3" name="Содержимое 21"/>
          <p:cNvSpPr>
            <a:spLocks noGrp="1"/>
          </p:cNvSpPr>
          <p:nvPr>
            <p:ph sz="quarter" idx="21"/>
          </p:nvPr>
        </p:nvSpPr>
        <p:spPr>
          <a:xfrm>
            <a:off x="4572000" y="836712"/>
            <a:ext cx="4572000" cy="28892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>
                <a:latin typeface="PragmaticaCTT" pitchFamily="34" charset="0"/>
              </a:defRPr>
            </a:lvl1pPr>
            <a:lvl2pPr>
              <a:buFontTx/>
              <a:buNone/>
              <a:defRPr sz="1600">
                <a:latin typeface="PragmaticaCTT" pitchFamily="34" charset="0"/>
              </a:defRPr>
            </a:lvl2pPr>
            <a:lvl3pPr>
              <a:buFontTx/>
              <a:buNone/>
              <a:defRPr sz="1600">
                <a:latin typeface="PragmaticaCTT" pitchFamily="34" charset="0"/>
              </a:defRPr>
            </a:lvl3pPr>
            <a:lvl4pPr>
              <a:buFontTx/>
              <a:buNone/>
              <a:defRPr sz="1600">
                <a:latin typeface="PragmaticaCTT" pitchFamily="34" charset="0"/>
              </a:defRPr>
            </a:lvl4pPr>
            <a:lvl5pPr>
              <a:buFontTx/>
              <a:buNone/>
              <a:defRPr sz="1600">
                <a:latin typeface="PragmaticaCTT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ED5942D3-339C-4A7B-872C-51AF6D3173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451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98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6D1317-CDBF-4C65-8D1E-36A8443167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0180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253AB7-120B-4BAF-BA60-223CBABD8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3358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7234DA-CA1C-4403-9B5D-A8D523F7C9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7101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4395B5-827B-4036-B06D-69023F8449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81675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0">
                <a:latin typeface="PragmaticaCTT" pitchFamily="34" charset="0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7671146-93C2-4A04-84BD-ECD17230E5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379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9564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0110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648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 userDrawn="1"/>
        </p:nvCxnSpPr>
        <p:spPr>
          <a:xfrm rot="5400000">
            <a:off x="719932" y="6638132"/>
            <a:ext cx="4333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96136" y="1196752"/>
            <a:ext cx="3024336" cy="388843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1043608" y="1556792"/>
            <a:ext cx="3600400" cy="1800200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64A0"/>
              </a:buClr>
              <a:buSzTx/>
              <a:buFont typeface="Wingdings" pitchFamily="2" charset="2"/>
              <a:buNone/>
              <a:tabLst/>
              <a:defRPr sz="16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6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5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A59722-C2CC-43BA-A9B1-15EBA53123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1997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4968552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64A0"/>
              </a:buClr>
              <a:buSzTx/>
              <a:buFont typeface="Wingdings" pitchFamily="2" charset="2"/>
              <a:buChar char="n"/>
              <a:tabLst/>
              <a:defRPr sz="1800" b="1" baseline="0">
                <a:latin typeface="PragmaticaCTT" pitchFamily="34" charset="0"/>
              </a:defRPr>
            </a:lvl1pPr>
            <a:lvl2pPr marL="468000" marR="0" indent="-2520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0000"/>
              </a:buClr>
              <a:buSzTx/>
              <a:buFont typeface="Wingdings 3" pitchFamily="18" charset="2"/>
              <a:buChar char="}"/>
              <a:tabLst/>
              <a:defRPr sz="1800" b="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PragmaticaCTT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748715" y="6462714"/>
            <a:ext cx="395287" cy="395287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5EDA02-92BA-41AF-8201-BA939009559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49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822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48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813"/>
            <a:ext cx="8229600" cy="418059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E600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3"/>
            <a:ext cx="8208912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E60028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5536" y="836712"/>
            <a:ext cx="8424936" cy="0"/>
          </a:xfrm>
          <a:prstGeom prst="line">
            <a:avLst/>
          </a:prstGeom>
          <a:ln w="12700"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5536" y="6165304"/>
            <a:ext cx="8424936" cy="0"/>
          </a:xfrm>
          <a:prstGeom prst="line">
            <a:avLst/>
          </a:prstGeom>
          <a:ln w="12700"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957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194" y="836713"/>
            <a:ext cx="3201615" cy="32982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65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5174" y="1412776"/>
            <a:ext cx="1656184" cy="346051"/>
          </a:xfrm>
          <a:prstGeom prst="rect">
            <a:avLst/>
          </a:prstGeom>
        </p:spPr>
        <p:txBody>
          <a:bodyPr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11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000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cxnSp>
        <p:nvCxnSpPr>
          <p:cNvPr id="7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32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3"/>
          <p:cNvCxnSpPr/>
          <p:nvPr/>
        </p:nvCxnSpPr>
        <p:spPr>
          <a:xfrm>
            <a:off x="4572000" y="273051"/>
            <a:ext cx="0" cy="431800"/>
          </a:xfrm>
          <a:prstGeom prst="line">
            <a:avLst/>
          </a:prstGeom>
          <a:ln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93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790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6672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719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61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97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6672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719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555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44845" y="6290631"/>
            <a:ext cx="2304256" cy="360040"/>
          </a:xfrm>
          <a:prstGeom prst="rect">
            <a:avLst/>
          </a:prstGeom>
        </p:spPr>
        <p:txBody>
          <a:bodyPr/>
          <a:lstStyle>
            <a:lvl1pPr>
              <a:defRPr lang="ru-RU" sz="1200" kern="1200" dirty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7164288" y="630932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309322"/>
            <a:ext cx="586408" cy="347663"/>
          </a:xfrm>
          <a:prstGeom prst="rect">
            <a:avLst/>
          </a:prstGeom>
        </p:spPr>
        <p:txBody>
          <a:bodyPr/>
          <a:lstStyle>
            <a:lvl1pPr>
              <a:defRPr lang="ru-RU" sz="1200" kern="120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225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gray">
          <a:xfrm flipV="1">
            <a:off x="4572000" y="209551"/>
            <a:ext cx="0" cy="266700"/>
          </a:xfrm>
          <a:prstGeom prst="line">
            <a:avLst/>
          </a:prstGeom>
          <a:noFill/>
          <a:ln w="12700">
            <a:solidFill>
              <a:srgbClr val="E6002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Picture 13" descr="SOCTS10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9150" y="6116639"/>
            <a:ext cx="2425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4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57214" y="2085975"/>
            <a:ext cx="8029575" cy="2681288"/>
          </a:xfrm>
        </p:spPr>
        <p:txBody>
          <a:bodyPr/>
          <a:lstStyle>
            <a:lvl1pPr algn="ctr">
              <a:defRPr sz="3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57214" y="1295400"/>
            <a:ext cx="8029575" cy="719139"/>
          </a:xfrm>
        </p:spPr>
        <p:txBody>
          <a:bodyPr/>
          <a:lstStyle>
            <a:lvl1pPr marL="0" indent="0" algn="ctr">
              <a:spcBef>
                <a:spcPct val="0"/>
              </a:spcBef>
              <a:buFont typeface="Wingdings" pitchFamily="2" charset="2"/>
              <a:buNone/>
              <a:defRPr sz="1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557214" y="4849814"/>
            <a:ext cx="8029575" cy="479425"/>
          </a:xfrm>
        </p:spPr>
        <p:txBody>
          <a:bodyPr rIns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5535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F393311F-B07E-4874-8545-666CCD7A5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595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63D6A1F3-99B3-4BEC-B34A-657EEF099C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3013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5" y="1052514"/>
            <a:ext cx="3938587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4"/>
            <a:ext cx="3938588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A7974751-B000-443C-BD32-B14FF24D38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68531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A3714479-1563-417C-817E-3793A44AE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31252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355588C7-BE7A-493A-9083-03BB2D50B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1559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EEB1A83-0CF6-4EDB-B430-CE12532266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5112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9A2B8FE3-5696-4BFD-8E3D-D30B864EC5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4304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January 21,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P.</a:t>
            </a:r>
            <a:fld id="{BC978EAB-9B0A-4E5D-9D2D-38C3357F69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63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>
            <a:off x="395536" y="6165304"/>
            <a:ext cx="8424936" cy="0"/>
          </a:xfrm>
          <a:prstGeom prst="line">
            <a:avLst/>
          </a:prstGeom>
          <a:ln w="12700"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92280" y="6237288"/>
            <a:ext cx="1008112" cy="407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237289"/>
            <a:ext cx="586408" cy="407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8" y="6237288"/>
            <a:ext cx="18986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>
            <a:off x="395536" y="6165304"/>
            <a:ext cx="8424936" cy="0"/>
          </a:xfrm>
          <a:prstGeom prst="line">
            <a:avLst/>
          </a:prstGeom>
          <a:ln w="12700"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92280" y="6237288"/>
            <a:ext cx="1008112" cy="407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January 21, 2015</a:t>
            </a:r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237289"/>
            <a:ext cx="586408" cy="407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881F-097C-4373-B2BF-D93AD00157C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74" y="6245887"/>
            <a:ext cx="1632208" cy="4495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oup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>
            <a:off x="287338" y="6091237"/>
            <a:ext cx="30654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57213" y="260351"/>
            <a:ext cx="78311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7214" y="1052514"/>
            <a:ext cx="80295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3838" y="6416676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January 21, 2015</a:t>
            </a:r>
            <a:endParaRPr lang="en-US" dirty="0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59788" y="6416676"/>
            <a:ext cx="360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P.</a:t>
            </a:r>
            <a:fld id="{9688835D-3782-4F1D-8579-5DFE230739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28072" name="Rectangle 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71777" y="6416676"/>
            <a:ext cx="3597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056" name="Line 10"/>
          <p:cNvSpPr>
            <a:spLocks noChangeShapeType="1"/>
          </p:cNvSpPr>
          <p:nvPr/>
        </p:nvSpPr>
        <p:spPr bwMode="gray">
          <a:xfrm flipH="1">
            <a:off x="323850" y="6194425"/>
            <a:ext cx="8496300" cy="0"/>
          </a:xfrm>
          <a:prstGeom prst="line">
            <a:avLst/>
          </a:prstGeom>
          <a:noFill/>
          <a:ln w="6350">
            <a:solidFill>
              <a:srgbClr val="E6002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gray">
          <a:xfrm flipH="1">
            <a:off x="323850" y="755651"/>
            <a:ext cx="8496300" cy="0"/>
          </a:xfrm>
          <a:prstGeom prst="line">
            <a:avLst/>
          </a:prstGeom>
          <a:noFill/>
          <a:ln w="6350">
            <a:solidFill>
              <a:srgbClr val="E6002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gray">
          <a:xfrm>
            <a:off x="8426450" y="6415088"/>
            <a:ext cx="71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344358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10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spcBef>
          <a:spcPct val="50000"/>
        </a:spcBef>
        <a:spcAft>
          <a:spcPct val="0"/>
        </a:spcAft>
        <a:buChar char="•"/>
        <a:defRPr sz="1300" b="1">
          <a:solidFill>
            <a:srgbClr val="000000"/>
          </a:solidFill>
          <a:latin typeface="+mn-lt"/>
          <a:cs typeface="+mn-cs"/>
        </a:defRPr>
      </a:lvl2pPr>
      <a:lvl3pPr marL="542925" indent="-180975" algn="l" rtl="0" eaLnBrk="0" fontAlgn="base" hangingPunct="0">
        <a:spcBef>
          <a:spcPct val="50000"/>
        </a:spcBef>
        <a:spcAft>
          <a:spcPct val="0"/>
        </a:spcAft>
        <a:buFont typeface="Arial" charset="0"/>
        <a:buChar char="▫"/>
        <a:defRPr sz="1300">
          <a:solidFill>
            <a:srgbClr val="000000"/>
          </a:solidFill>
          <a:latin typeface="+mn-lt"/>
          <a:cs typeface="+mn-cs"/>
        </a:defRPr>
      </a:lvl3pPr>
      <a:lvl4pPr marL="723900" indent="-179388" algn="l" rtl="0" eaLnBrk="0" fontAlgn="base" hangingPunct="0">
        <a:spcBef>
          <a:spcPct val="50000"/>
        </a:spcBef>
        <a:spcAft>
          <a:spcPct val="0"/>
        </a:spcAft>
        <a:buFont typeface="Arial" charset="0"/>
        <a:buChar char="-"/>
        <a:defRPr sz="1100">
          <a:solidFill>
            <a:srgbClr val="000000"/>
          </a:solidFill>
          <a:latin typeface="+mn-lt"/>
          <a:cs typeface="+mn-cs"/>
        </a:defRPr>
      </a:lvl4pPr>
      <a:lvl5pPr marL="885825" indent="-160338" algn="l" rtl="0" eaLnBrk="0" fontAlgn="base" hangingPunct="0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5pPr>
      <a:lvl6pPr marL="13430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6pPr>
      <a:lvl7pPr marL="18002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7pPr>
      <a:lvl8pPr marL="22574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8pPr>
      <a:lvl9pPr marL="27146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oup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gray">
          <a:xfrm>
            <a:off x="287338" y="6091237"/>
            <a:ext cx="30654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57213" y="260351"/>
            <a:ext cx="78311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7214" y="1052514"/>
            <a:ext cx="80295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3838" y="6416676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January 21, 2015</a:t>
            </a:r>
            <a:endParaRPr lang="en-US" dirty="0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59788" y="6416676"/>
            <a:ext cx="360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P.</a:t>
            </a:r>
            <a:fld id="{9688835D-3782-4F1D-8579-5DFE230739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28072" name="Rectangle 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71777" y="6416676"/>
            <a:ext cx="3597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056" name="Line 10"/>
          <p:cNvSpPr>
            <a:spLocks noChangeShapeType="1"/>
          </p:cNvSpPr>
          <p:nvPr/>
        </p:nvSpPr>
        <p:spPr bwMode="gray">
          <a:xfrm flipH="1">
            <a:off x="323850" y="6194425"/>
            <a:ext cx="8496300" cy="0"/>
          </a:xfrm>
          <a:prstGeom prst="line">
            <a:avLst/>
          </a:prstGeom>
          <a:noFill/>
          <a:ln w="6350">
            <a:solidFill>
              <a:srgbClr val="E6002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gray">
          <a:xfrm flipH="1">
            <a:off x="323850" y="755651"/>
            <a:ext cx="8496300" cy="0"/>
          </a:xfrm>
          <a:prstGeom prst="line">
            <a:avLst/>
          </a:prstGeom>
          <a:noFill/>
          <a:ln w="6350">
            <a:solidFill>
              <a:srgbClr val="E6002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gray">
          <a:xfrm>
            <a:off x="8426450" y="6415088"/>
            <a:ext cx="71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263676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10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spcBef>
          <a:spcPct val="50000"/>
        </a:spcBef>
        <a:spcAft>
          <a:spcPct val="0"/>
        </a:spcAft>
        <a:buChar char="•"/>
        <a:defRPr sz="1300" b="1">
          <a:solidFill>
            <a:srgbClr val="000000"/>
          </a:solidFill>
          <a:latin typeface="+mn-lt"/>
          <a:cs typeface="+mn-cs"/>
        </a:defRPr>
      </a:lvl2pPr>
      <a:lvl3pPr marL="542925" indent="-180975" algn="l" rtl="0" eaLnBrk="0" fontAlgn="base" hangingPunct="0">
        <a:spcBef>
          <a:spcPct val="50000"/>
        </a:spcBef>
        <a:spcAft>
          <a:spcPct val="0"/>
        </a:spcAft>
        <a:buFont typeface="Arial" charset="0"/>
        <a:buChar char="▫"/>
        <a:defRPr sz="1300">
          <a:solidFill>
            <a:srgbClr val="000000"/>
          </a:solidFill>
          <a:latin typeface="+mn-lt"/>
          <a:cs typeface="+mn-cs"/>
        </a:defRPr>
      </a:lvl3pPr>
      <a:lvl4pPr marL="723900" indent="-179388" algn="l" rtl="0" eaLnBrk="0" fontAlgn="base" hangingPunct="0">
        <a:spcBef>
          <a:spcPct val="50000"/>
        </a:spcBef>
        <a:spcAft>
          <a:spcPct val="0"/>
        </a:spcAft>
        <a:buFont typeface="Arial" charset="0"/>
        <a:buChar char="-"/>
        <a:defRPr sz="1100">
          <a:solidFill>
            <a:srgbClr val="000000"/>
          </a:solidFill>
          <a:latin typeface="+mn-lt"/>
          <a:cs typeface="+mn-cs"/>
        </a:defRPr>
      </a:lvl4pPr>
      <a:lvl5pPr marL="885825" indent="-160338" algn="l" rtl="0" eaLnBrk="0" fontAlgn="base" hangingPunct="0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5pPr>
      <a:lvl6pPr marL="13430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6pPr>
      <a:lvl7pPr marL="18002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7pPr>
      <a:lvl8pPr marL="22574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8pPr>
      <a:lvl9pPr marL="27146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/>
          <p:cNvCxnSpPr/>
          <p:nvPr/>
        </p:nvCxnSpPr>
        <p:spPr>
          <a:xfrm>
            <a:off x="395536" y="6165304"/>
            <a:ext cx="8424936" cy="0"/>
          </a:xfrm>
          <a:prstGeom prst="line">
            <a:avLst/>
          </a:prstGeom>
          <a:ln w="12700">
            <a:solidFill>
              <a:srgbClr val="E600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92280" y="6237288"/>
            <a:ext cx="1008112" cy="407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January 21, 2015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234064" y="6237289"/>
            <a:ext cx="586408" cy="407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C881F-097C-4373-B2BF-D93AD00157C6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74" y="6245887"/>
            <a:ext cx="1632208" cy="4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91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oup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>
            <a:off x="287338" y="6091237"/>
            <a:ext cx="306546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557213" y="260351"/>
            <a:ext cx="78311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7214" y="1052514"/>
            <a:ext cx="80295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573838" y="6416676"/>
            <a:ext cx="18145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600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/>
              <a:t>January 21, 2015</a:t>
            </a:r>
            <a:endParaRPr lang="en-US" dirty="0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459788" y="6416676"/>
            <a:ext cx="360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P.</a:t>
            </a:r>
            <a:fld id="{9688835D-3782-4F1D-8579-5DFE2307395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28072" name="Rectangle 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771777" y="6416676"/>
            <a:ext cx="3597275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056" name="Line 10"/>
          <p:cNvSpPr>
            <a:spLocks noChangeShapeType="1"/>
          </p:cNvSpPr>
          <p:nvPr/>
        </p:nvSpPr>
        <p:spPr bwMode="gray">
          <a:xfrm flipH="1">
            <a:off x="323850" y="6194425"/>
            <a:ext cx="8496300" cy="0"/>
          </a:xfrm>
          <a:prstGeom prst="line">
            <a:avLst/>
          </a:prstGeom>
          <a:noFill/>
          <a:ln w="6350">
            <a:solidFill>
              <a:srgbClr val="E6002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57" name="Line 12"/>
          <p:cNvSpPr>
            <a:spLocks noChangeShapeType="1"/>
          </p:cNvSpPr>
          <p:nvPr/>
        </p:nvSpPr>
        <p:spPr bwMode="gray">
          <a:xfrm flipH="1">
            <a:off x="323850" y="755651"/>
            <a:ext cx="8496300" cy="0"/>
          </a:xfrm>
          <a:prstGeom prst="line">
            <a:avLst/>
          </a:prstGeom>
          <a:noFill/>
          <a:ln w="6350">
            <a:solidFill>
              <a:srgbClr val="E60028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gray">
          <a:xfrm>
            <a:off x="8426450" y="6415088"/>
            <a:ext cx="71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404708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rgbClr val="E60028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10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spcBef>
          <a:spcPct val="50000"/>
        </a:spcBef>
        <a:spcAft>
          <a:spcPct val="0"/>
        </a:spcAft>
        <a:buChar char="•"/>
        <a:defRPr sz="1300" b="1">
          <a:solidFill>
            <a:srgbClr val="000000"/>
          </a:solidFill>
          <a:latin typeface="+mn-lt"/>
          <a:cs typeface="+mn-cs"/>
        </a:defRPr>
      </a:lvl2pPr>
      <a:lvl3pPr marL="542925" indent="-180975" algn="l" rtl="0" eaLnBrk="0" fontAlgn="base" hangingPunct="0">
        <a:spcBef>
          <a:spcPct val="50000"/>
        </a:spcBef>
        <a:spcAft>
          <a:spcPct val="0"/>
        </a:spcAft>
        <a:buFont typeface="Arial" charset="0"/>
        <a:buChar char="▫"/>
        <a:defRPr sz="1300">
          <a:solidFill>
            <a:srgbClr val="000000"/>
          </a:solidFill>
          <a:latin typeface="+mn-lt"/>
          <a:cs typeface="+mn-cs"/>
        </a:defRPr>
      </a:lvl3pPr>
      <a:lvl4pPr marL="723900" indent="-179388" algn="l" rtl="0" eaLnBrk="0" fontAlgn="base" hangingPunct="0">
        <a:spcBef>
          <a:spcPct val="50000"/>
        </a:spcBef>
        <a:spcAft>
          <a:spcPct val="0"/>
        </a:spcAft>
        <a:buFont typeface="Arial" charset="0"/>
        <a:buChar char="-"/>
        <a:defRPr sz="1100">
          <a:solidFill>
            <a:srgbClr val="000000"/>
          </a:solidFill>
          <a:latin typeface="+mn-lt"/>
          <a:cs typeface="+mn-cs"/>
        </a:defRPr>
      </a:lvl4pPr>
      <a:lvl5pPr marL="885825" indent="-160338" algn="l" rtl="0" eaLnBrk="0" fontAlgn="base" hangingPunct="0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5pPr>
      <a:lvl6pPr marL="13430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6pPr>
      <a:lvl7pPr marL="18002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7pPr>
      <a:lvl8pPr marL="22574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8pPr>
      <a:lvl9pPr marL="2714625" indent="-160338" algn="l" rtl="0" fontAlgn="base">
        <a:spcBef>
          <a:spcPct val="50000"/>
        </a:spcBef>
        <a:spcAft>
          <a:spcPct val="0"/>
        </a:spcAft>
        <a:buFont typeface="Arial" charset="0"/>
        <a:buChar char="."/>
        <a:defRPr sz="11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8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6020" y="6257835"/>
            <a:ext cx="6426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АО «КБ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ДельтаКредит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Генеральная лицензия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Банка России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№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3338</a:t>
            </a:r>
          </a:p>
        </p:txBody>
      </p:sp>
    </p:spTree>
    <p:extLst>
      <p:ext uri="{BB962C8B-B14F-4D97-AF65-F5344CB8AC3E}">
        <p14:creationId xmlns:p14="http://schemas.microsoft.com/office/powerpoint/2010/main" xmlns="" val="23931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902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E10031"/>
                </a:solidFill>
              </a:rPr>
              <a:t>Немного о муках творчества</a:t>
            </a:r>
            <a:endParaRPr lang="ru-RU" dirty="0">
              <a:solidFill>
                <a:srgbClr val="E1003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1096283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Самое ответственное в новогодних праздниках – это подарки.</a:t>
            </a:r>
          </a:p>
          <a:p>
            <a:r>
              <a:rPr lang="ru-RU" sz="1200" dirty="0" smtClean="0"/>
              <a:t>Поэтому </a:t>
            </a:r>
            <a:r>
              <a:rPr lang="ru-RU" sz="1200" dirty="0" smtClean="0"/>
              <a:t>мы начали </a:t>
            </a:r>
            <a:r>
              <a:rPr lang="ru-RU" sz="1200" dirty="0"/>
              <a:t>готовиться к Новому Году в «</a:t>
            </a:r>
            <a:r>
              <a:rPr lang="ru-RU" sz="1200" dirty="0" err="1"/>
              <a:t>ДельтаКредит</a:t>
            </a:r>
            <a:r>
              <a:rPr lang="ru-RU" sz="1200" dirty="0" smtClean="0"/>
              <a:t>» в июле 2016.</a:t>
            </a:r>
          </a:p>
          <a:p>
            <a:endParaRPr lang="ru-RU" sz="1200" dirty="0"/>
          </a:p>
          <a:p>
            <a:r>
              <a:rPr lang="ru-RU" sz="1200" dirty="0" smtClean="0"/>
              <a:t>Опущу рассказ о том, как мы утверждали списки, утопали в образцах, разбирались в </a:t>
            </a:r>
            <a:r>
              <a:rPr lang="ru-RU" sz="1200" dirty="0" err="1" smtClean="0"/>
              <a:t>коммпредах</a:t>
            </a:r>
            <a:r>
              <a:rPr lang="ru-RU" sz="1200" dirty="0" smtClean="0"/>
              <a:t> и тактично отклоняли </a:t>
            </a:r>
            <a:r>
              <a:rPr lang="ru-RU" sz="1200" dirty="0" err="1" smtClean="0"/>
              <a:t>околодизайнерские</a:t>
            </a:r>
            <a:r>
              <a:rPr lang="ru-RU" sz="1200" dirty="0" smtClean="0"/>
              <a:t> советы.</a:t>
            </a:r>
          </a:p>
          <a:p>
            <a:endParaRPr lang="ru-RU" sz="1200" dirty="0"/>
          </a:p>
          <a:p>
            <a:r>
              <a:rPr lang="ru-RU" sz="1200" dirty="0" smtClean="0"/>
              <a:t>В итоге победила идея </a:t>
            </a:r>
            <a:r>
              <a:rPr lang="ru-RU" sz="1200" dirty="0" smtClean="0"/>
              <a:t>использовать </a:t>
            </a:r>
            <a:r>
              <a:rPr lang="ru-RU" sz="1200" dirty="0"/>
              <a:t>изображение </a:t>
            </a:r>
            <a:r>
              <a:rPr lang="ru-RU" sz="1200" dirty="0" smtClean="0"/>
              <a:t>черно-красного петушка</a:t>
            </a:r>
            <a:r>
              <a:rPr lang="ru-RU" sz="1200" dirty="0"/>
              <a:t>, так </a:t>
            </a:r>
            <a:r>
              <a:rPr lang="ru-RU" sz="1200" dirty="0" smtClean="0"/>
              <a:t>как он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положительный персонаж русских-народных сказок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один из символов Франции, родины </a:t>
            </a:r>
            <a:r>
              <a:rPr lang="ru-RU" sz="1200" dirty="0" err="1" smtClean="0"/>
              <a:t>Societe</a:t>
            </a:r>
            <a:r>
              <a:rPr lang="ru-RU" sz="1200" dirty="0" smtClean="0"/>
              <a:t> </a:t>
            </a:r>
            <a:r>
              <a:rPr lang="ru-RU" sz="1200" dirty="0" err="1"/>
              <a:t>Generale</a:t>
            </a:r>
            <a:r>
              <a:rPr lang="ru-RU" sz="1200" dirty="0"/>
              <a:t>, в которую </a:t>
            </a:r>
            <a:r>
              <a:rPr lang="ru-RU" sz="1200" dirty="0" smtClean="0"/>
              <a:t>входит «</a:t>
            </a:r>
            <a:r>
              <a:rPr lang="ru-RU" sz="1200" dirty="0" err="1" smtClean="0"/>
              <a:t>ДельтаКредит</a:t>
            </a:r>
            <a:r>
              <a:rPr lang="ru-RU" sz="1200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/>
              <a:t>символ </a:t>
            </a:r>
            <a:r>
              <a:rPr lang="ru-RU" sz="1200" dirty="0"/>
              <a:t>2017 </a:t>
            </a:r>
            <a:r>
              <a:rPr lang="ru-RU" sz="1200" dirty="0" smtClean="0"/>
              <a:t>года</a:t>
            </a:r>
          </a:p>
          <a:p>
            <a:r>
              <a:rPr lang="ru-RU" sz="1200" dirty="0" smtClean="0"/>
              <a:t>Для пущей ассоциации с домом петушок </a:t>
            </a:r>
            <a:r>
              <a:rPr lang="ru-RU" sz="1200" dirty="0"/>
              <a:t>изображен в виде </a:t>
            </a:r>
            <a:r>
              <a:rPr lang="ru-RU" sz="1200" dirty="0" smtClean="0"/>
              <a:t>флюгера на крыше дома.</a:t>
            </a:r>
          </a:p>
          <a:p>
            <a:endParaRPr lang="ru-RU" sz="1200" dirty="0"/>
          </a:p>
          <a:p>
            <a:r>
              <a:rPr lang="ru-RU" sz="1200" dirty="0" smtClean="0"/>
              <a:t>Всегда приятно получать набор, потому что это много разных подарков. В наш набор вошли:</a:t>
            </a:r>
          </a:p>
          <a:p>
            <a:pPr marL="342900" indent="-342900">
              <a:buAutoNum type="arabicParenR"/>
            </a:pPr>
            <a:r>
              <a:rPr lang="ru-RU" sz="1200" dirty="0" smtClean="0"/>
              <a:t>сумка-</a:t>
            </a:r>
            <a:r>
              <a:rPr lang="ru-RU" sz="1200" dirty="0" err="1" smtClean="0"/>
              <a:t>шоппер</a:t>
            </a:r>
            <a:r>
              <a:rPr lang="ru-RU" sz="1200" dirty="0"/>
              <a:t>, которая стала одновременно </a:t>
            </a:r>
            <a:r>
              <a:rPr lang="ru-RU" sz="1200" dirty="0" smtClean="0"/>
              <a:t>упаковкой</a:t>
            </a:r>
          </a:p>
          <a:p>
            <a:pPr marL="342900" indent="-342900">
              <a:buAutoNum type="arabicParenR"/>
            </a:pPr>
            <a:r>
              <a:rPr lang="ru-RU" sz="1200" dirty="0" smtClean="0"/>
              <a:t>длинный </a:t>
            </a:r>
            <a:r>
              <a:rPr lang="ru-RU" sz="1200" dirty="0"/>
              <a:t>стильный фартук, </a:t>
            </a:r>
            <a:r>
              <a:rPr lang="ru-RU" sz="1200" dirty="0" smtClean="0"/>
              <a:t>как у французских и итальянских поваров и официантов, подходящий </a:t>
            </a:r>
            <a:r>
              <a:rPr lang="ru-RU" sz="1200" dirty="0"/>
              <a:t>и для кухни, и для </a:t>
            </a:r>
            <a:r>
              <a:rPr lang="ru-RU" sz="1200" dirty="0" smtClean="0"/>
              <a:t>шашлыка/барбекю/плов-</a:t>
            </a:r>
            <a:r>
              <a:rPr lang="ru-RU" sz="1200" dirty="0" err="1" smtClean="0"/>
              <a:t>пати</a:t>
            </a:r>
            <a:endParaRPr lang="ru-RU" sz="1200" dirty="0" smtClean="0"/>
          </a:p>
          <a:p>
            <a:pPr marL="342900" indent="-342900">
              <a:buAutoNum type="arabicParenR"/>
            </a:pPr>
            <a:r>
              <a:rPr lang="ru-RU" sz="1200" dirty="0" smtClean="0"/>
              <a:t>набор специй</a:t>
            </a:r>
          </a:p>
          <a:p>
            <a:pPr marL="342900" indent="-342900">
              <a:buAutoNum type="arabicParenR"/>
            </a:pPr>
            <a:r>
              <a:rPr lang="ru-RU" sz="1200" dirty="0" smtClean="0"/>
              <a:t>опционально </a:t>
            </a:r>
            <a:r>
              <a:rPr lang="ru-RU" sz="1200" dirty="0"/>
              <a:t>диванная подушка, которую можно было подарить </a:t>
            </a:r>
            <a:r>
              <a:rPr lang="ru-RU" sz="1200" dirty="0" smtClean="0"/>
              <a:t>отдельно</a:t>
            </a:r>
            <a:endParaRPr lang="en-US" sz="1200" dirty="0" smtClean="0"/>
          </a:p>
          <a:p>
            <a:pPr marL="342900" indent="-342900">
              <a:buAutoNum type="arabicParenR"/>
            </a:pPr>
            <a:r>
              <a:rPr lang="ru-RU" sz="1200" dirty="0"/>
              <a:t>и</a:t>
            </a:r>
            <a:r>
              <a:rPr lang="ru-RU" sz="1200" dirty="0" smtClean="0"/>
              <a:t> конечно, открытка и календарь</a:t>
            </a:r>
            <a:endParaRPr lang="ru-RU" sz="1200" dirty="0"/>
          </a:p>
          <a:p>
            <a:endParaRPr lang="ru-RU" sz="1200" dirty="0"/>
          </a:p>
          <a:p>
            <a:r>
              <a:rPr lang="ru-RU" sz="1200" dirty="0" smtClean="0"/>
              <a:t>Фото далее </a:t>
            </a:r>
            <a:r>
              <a:rPr lang="ru-RU" sz="1200" dirty="0" smtClean="0">
                <a:sym typeface="Wingdings" panose="05000000000000000000" pitchFamily="2" charset="2"/>
              </a:rPr>
              <a:t>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5726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34064" y="6309320"/>
            <a:ext cx="586408" cy="34282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900" dirty="0" smtClean="0">
                <a:solidFill>
                  <a:srgbClr val="000000"/>
                </a:solidFill>
                <a:latin typeface="+mj-lt"/>
              </a:rPr>
              <a:t>С</a:t>
            </a:r>
            <a:r>
              <a:rPr lang="en-US" sz="900" dirty="0" smtClean="0">
                <a:solidFill>
                  <a:srgbClr val="000000"/>
                </a:solidFill>
                <a:latin typeface="+mj-lt"/>
              </a:rPr>
              <a:t>.</a:t>
            </a:r>
            <a:fld id="{BEEB1A83-0CF6-4EDB-B430-CE1253226602}" type="slidenum">
              <a:rPr lang="en-US" sz="900" smtClean="0">
                <a:solidFill>
                  <a:srgbClr val="000000"/>
                </a:solidFill>
                <a:latin typeface="+mj-lt"/>
              </a:rPr>
              <a:pPr>
                <a:defRPr/>
              </a:pPr>
              <a:t>3</a:t>
            </a:fld>
            <a:endParaRPr lang="en-US" sz="9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902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E10031"/>
                </a:solidFill>
              </a:rPr>
              <a:t>Набор</a:t>
            </a:r>
            <a:endParaRPr lang="ru-RU" dirty="0">
              <a:solidFill>
                <a:srgbClr val="E1003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6020" y="6257835"/>
            <a:ext cx="57783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АО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«КБ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ДельтаКредит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», генеральная лицензия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Банка России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№3338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43493"/>
            <a:ext cx="2648523" cy="3969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3867" y="3678572"/>
            <a:ext cx="3600945" cy="2405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124744"/>
            <a:ext cx="4170619" cy="2785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916" y="2192627"/>
            <a:ext cx="257906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7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DCB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 DCB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G_GB_Couverture_Texte">
  <a:themeElements>
    <a:clrScheme name="1_SG_GB_Couverture_Texte 1">
      <a:dk1>
        <a:srgbClr val="000000"/>
      </a:dk1>
      <a:lt1>
        <a:srgbClr val="FFFFFF"/>
      </a:lt1>
      <a:dk2>
        <a:srgbClr val="69AACD"/>
      </a:dk2>
      <a:lt2>
        <a:srgbClr val="6E6E87"/>
      </a:lt2>
      <a:accent1>
        <a:srgbClr val="223D58"/>
      </a:accent1>
      <a:accent2>
        <a:srgbClr val="BE877A"/>
      </a:accent2>
      <a:accent3>
        <a:srgbClr val="FFFFFF"/>
      </a:accent3>
      <a:accent4>
        <a:srgbClr val="000000"/>
      </a:accent4>
      <a:accent5>
        <a:srgbClr val="ABAFB4"/>
      </a:accent5>
      <a:accent6>
        <a:srgbClr val="AC7A6E"/>
      </a:accent6>
      <a:hlink>
        <a:srgbClr val="B2BBC5"/>
      </a:hlink>
      <a:folHlink>
        <a:srgbClr val="DCBFB7"/>
      </a:folHlink>
    </a:clrScheme>
    <a:fontScheme name="1_SG_GB_Couverture_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ltUpDiag">
          <a:fgClr>
            <a:schemeClr val="bg1"/>
          </a:fgClr>
          <a:bgClr>
            <a:srgbClr val="EE0000"/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ltUpDiag">
          <a:fgClr>
            <a:schemeClr val="bg1"/>
          </a:fgClr>
          <a:bgClr>
            <a:srgbClr val="EE0000"/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G_GB_Couverture_Texte 1">
        <a:dk1>
          <a:srgbClr val="000000"/>
        </a:dk1>
        <a:lt1>
          <a:srgbClr val="FFFFFF"/>
        </a:lt1>
        <a:dk2>
          <a:srgbClr val="69AACD"/>
        </a:dk2>
        <a:lt2>
          <a:srgbClr val="6E6E87"/>
        </a:lt2>
        <a:accent1>
          <a:srgbClr val="223D58"/>
        </a:accent1>
        <a:accent2>
          <a:srgbClr val="BE877A"/>
        </a:accent2>
        <a:accent3>
          <a:srgbClr val="FFFFFF"/>
        </a:accent3>
        <a:accent4>
          <a:srgbClr val="000000"/>
        </a:accent4>
        <a:accent5>
          <a:srgbClr val="ABAFB4"/>
        </a:accent5>
        <a:accent6>
          <a:srgbClr val="AC7A6E"/>
        </a:accent6>
        <a:hlink>
          <a:srgbClr val="B2BBC5"/>
        </a:hlink>
        <a:folHlink>
          <a:srgbClr val="DCB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G_GB_Couverture_Texte">
  <a:themeElements>
    <a:clrScheme name="1_SG_GB_Couverture_Texte 1">
      <a:dk1>
        <a:srgbClr val="000000"/>
      </a:dk1>
      <a:lt1>
        <a:srgbClr val="FFFFFF"/>
      </a:lt1>
      <a:dk2>
        <a:srgbClr val="69AACD"/>
      </a:dk2>
      <a:lt2>
        <a:srgbClr val="6E6E87"/>
      </a:lt2>
      <a:accent1>
        <a:srgbClr val="223D58"/>
      </a:accent1>
      <a:accent2>
        <a:srgbClr val="BE877A"/>
      </a:accent2>
      <a:accent3>
        <a:srgbClr val="FFFFFF"/>
      </a:accent3>
      <a:accent4>
        <a:srgbClr val="000000"/>
      </a:accent4>
      <a:accent5>
        <a:srgbClr val="ABAFB4"/>
      </a:accent5>
      <a:accent6>
        <a:srgbClr val="AC7A6E"/>
      </a:accent6>
      <a:hlink>
        <a:srgbClr val="B2BBC5"/>
      </a:hlink>
      <a:folHlink>
        <a:srgbClr val="DCBFB7"/>
      </a:folHlink>
    </a:clrScheme>
    <a:fontScheme name="1_SG_GB_Couverture_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ltUpDiag">
          <a:fgClr>
            <a:schemeClr val="bg1"/>
          </a:fgClr>
          <a:bgClr>
            <a:srgbClr val="EE0000"/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ltUpDiag">
          <a:fgClr>
            <a:schemeClr val="bg1"/>
          </a:fgClr>
          <a:bgClr>
            <a:srgbClr val="EE0000"/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G_GB_Couverture_Texte 1">
        <a:dk1>
          <a:srgbClr val="000000"/>
        </a:dk1>
        <a:lt1>
          <a:srgbClr val="FFFFFF"/>
        </a:lt1>
        <a:dk2>
          <a:srgbClr val="69AACD"/>
        </a:dk2>
        <a:lt2>
          <a:srgbClr val="6E6E87"/>
        </a:lt2>
        <a:accent1>
          <a:srgbClr val="223D58"/>
        </a:accent1>
        <a:accent2>
          <a:srgbClr val="BE877A"/>
        </a:accent2>
        <a:accent3>
          <a:srgbClr val="FFFFFF"/>
        </a:accent3>
        <a:accent4>
          <a:srgbClr val="000000"/>
        </a:accent4>
        <a:accent5>
          <a:srgbClr val="ABAFB4"/>
        </a:accent5>
        <a:accent6>
          <a:srgbClr val="AC7A6E"/>
        </a:accent6>
        <a:hlink>
          <a:srgbClr val="B2BBC5"/>
        </a:hlink>
        <a:folHlink>
          <a:srgbClr val="DCB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ew DCB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G_GB_Couverture_Texte">
  <a:themeElements>
    <a:clrScheme name="1_SG_GB_Couverture_Texte 1">
      <a:dk1>
        <a:srgbClr val="000000"/>
      </a:dk1>
      <a:lt1>
        <a:srgbClr val="FFFFFF"/>
      </a:lt1>
      <a:dk2>
        <a:srgbClr val="69AACD"/>
      </a:dk2>
      <a:lt2>
        <a:srgbClr val="6E6E87"/>
      </a:lt2>
      <a:accent1>
        <a:srgbClr val="223D58"/>
      </a:accent1>
      <a:accent2>
        <a:srgbClr val="BE877A"/>
      </a:accent2>
      <a:accent3>
        <a:srgbClr val="FFFFFF"/>
      </a:accent3>
      <a:accent4>
        <a:srgbClr val="000000"/>
      </a:accent4>
      <a:accent5>
        <a:srgbClr val="ABAFB4"/>
      </a:accent5>
      <a:accent6>
        <a:srgbClr val="AC7A6E"/>
      </a:accent6>
      <a:hlink>
        <a:srgbClr val="B2BBC5"/>
      </a:hlink>
      <a:folHlink>
        <a:srgbClr val="DCBFB7"/>
      </a:folHlink>
    </a:clrScheme>
    <a:fontScheme name="1_SG_GB_Couverture_Tex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ltUpDiag">
          <a:fgClr>
            <a:schemeClr val="bg1"/>
          </a:fgClr>
          <a:bgClr>
            <a:srgbClr val="EE0000"/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pattFill prst="ltUpDiag">
          <a:fgClr>
            <a:schemeClr val="bg1"/>
          </a:fgClr>
          <a:bgClr>
            <a:srgbClr val="EE0000"/>
          </a:bgClr>
        </a:patt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SG_GB_Couverture_Texte 1">
        <a:dk1>
          <a:srgbClr val="000000"/>
        </a:dk1>
        <a:lt1>
          <a:srgbClr val="FFFFFF"/>
        </a:lt1>
        <a:dk2>
          <a:srgbClr val="69AACD"/>
        </a:dk2>
        <a:lt2>
          <a:srgbClr val="6E6E87"/>
        </a:lt2>
        <a:accent1>
          <a:srgbClr val="223D58"/>
        </a:accent1>
        <a:accent2>
          <a:srgbClr val="BE877A"/>
        </a:accent2>
        <a:accent3>
          <a:srgbClr val="FFFFFF"/>
        </a:accent3>
        <a:accent4>
          <a:srgbClr val="000000"/>
        </a:accent4>
        <a:accent5>
          <a:srgbClr val="ABAFB4"/>
        </a:accent5>
        <a:accent6>
          <a:srgbClr val="AC7A6E"/>
        </a:accent6>
        <a:hlink>
          <a:srgbClr val="B2BBC5"/>
        </a:hlink>
        <a:folHlink>
          <a:srgbClr val="DCBF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DB9D7F6FD077E4994FD41BE599B1225" ma:contentTypeVersion="1" ma:contentTypeDescription="Создание документа." ma:contentTypeScope="" ma:versionID="9b707ec9e919fd940cd40339c7a68894">
  <xsd:schema xmlns:xsd="http://www.w3.org/2001/XMLSchema" xmlns:xs="http://www.w3.org/2001/XMLSchema" xmlns:p="http://schemas.microsoft.com/office/2006/metadata/properties" xmlns:ns2="031d65b5-0c40-43af-9aff-ec1ebff28a7f" targetNamespace="http://schemas.microsoft.com/office/2006/metadata/properties" ma:root="true" ma:fieldsID="603361c773731aba468a0f42fa07ce76" ns2:_="">
    <xsd:import namespace="031d65b5-0c40-43af-9aff-ec1ebff28a7f"/>
    <xsd:element name="properties">
      <xsd:complexType>
        <xsd:sequence>
          <xsd:element name="documentManagement">
            <xsd:complexType>
              <xsd:all>
                <xsd:element ref="ns2:ID_ite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d65b5-0c40-43af-9aff-ec1ebff28a7f" elementFormDefault="qualified">
    <xsd:import namespace="http://schemas.microsoft.com/office/2006/documentManagement/types"/>
    <xsd:import namespace="http://schemas.microsoft.com/office/infopath/2007/PartnerControls"/>
    <xsd:element name="ID_item" ma:index="8" nillable="true" ma:displayName="ID_item" ma:internalName="ID_item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D_item xmlns="031d65b5-0c40-43af-9aff-ec1ebff28a7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i="http://www.w3.org/2001/XMLSchema-instance" xmlns:xsd="http://www.w3.org/2001/XMLSchema" xmlns="http://www.boldonjames.com/2008/01/sie/internal/label" sislVersion="0" policy="bd5b5c17-ff0e-4a45-8ade-b1db9e1fb804">
  <element uid="id_classification_internalonly" value=""/>
</sisl>
</file>

<file path=customXml/itemProps1.xml><?xml version="1.0" encoding="utf-8"?>
<ds:datastoreItem xmlns:ds="http://schemas.openxmlformats.org/officeDocument/2006/customXml" ds:itemID="{9C663310-FA64-41C2-82A9-2CADBB20E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1d65b5-0c40-43af-9aff-ec1ebff28a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51A09D-5B90-46D3-93D9-9CBDF819A26A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31d65b5-0c40-43af-9aff-ec1ebff28a7f"/>
  </ds:schemaRefs>
</ds:datastoreItem>
</file>

<file path=customXml/itemProps3.xml><?xml version="1.0" encoding="utf-8"?>
<ds:datastoreItem xmlns:ds="http://schemas.openxmlformats.org/officeDocument/2006/customXml" ds:itemID="{0FB833CF-6229-418C-A7B3-D9722BFE82F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2517755-2054-4504-84C9-137F9D66C9D1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13787</TotalTime>
  <Words>192</Words>
  <Application>Microsoft Office PowerPoint</Application>
  <PresentationFormat>Экран (4:3)</PresentationFormat>
  <Paragraphs>28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New DCB</vt:lpstr>
      <vt:lpstr>1_New DCB</vt:lpstr>
      <vt:lpstr>2_SG_GB_Couverture_Texte</vt:lpstr>
      <vt:lpstr>3_SG_GB_Couverture_Texte</vt:lpstr>
      <vt:lpstr>2_New DCB</vt:lpstr>
      <vt:lpstr>4_SG_GB_Couverture_Texte</vt:lpstr>
      <vt:lpstr>Слайд 1</vt:lpstr>
      <vt:lpstr>Немного о муках творчества</vt:lpstr>
      <vt:lpstr>Набор</vt:lpstr>
    </vt:vector>
  </TitlesOfParts>
  <Company>ZAO CB Deltacredit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DELTACREDIT BANK</dc:title>
  <dc:creator>Kuzmichev Roman</dc:creator>
  <cp:lastModifiedBy>User</cp:lastModifiedBy>
  <cp:revision>423</cp:revision>
  <cp:lastPrinted>2015-09-04T09:41:31Z</cp:lastPrinted>
  <dcterms:created xsi:type="dcterms:W3CDTF">2014-12-15T08:23:56Z</dcterms:created>
  <dcterms:modified xsi:type="dcterms:W3CDTF">2017-07-31T10:14:47Z</dcterms:modified>
  <cp:category>Для внутреннего пользования (C1 - Internal)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d48a2924-74da-4dbb-9f46-a95e70a727bd</vt:lpwstr>
  </property>
  <property fmtid="{D5CDD505-2E9C-101B-9397-08002B2CF9AE}" pid="3" name="bjSaver">
    <vt:lpwstr>gQOfRdzZQ433S4loAiw6XrWakJtrqMZ9</vt:lpwstr>
  </property>
  <property fmtid="{D5CDD505-2E9C-101B-9397-08002B2CF9AE}" pid="4" name="ContentTypeId">
    <vt:lpwstr>0x0101004DB9D7F6FD077E4994FD41BE599B1225</vt:lpwstr>
  </property>
  <property fmtid="{D5CDD505-2E9C-101B-9397-08002B2CF9AE}" pid="5" name="_dlc_DocIdItemGuid">
    <vt:lpwstr>a618680c-69dd-441f-9019-4f119bf45acd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policy="bd5b5c17-ff0e-4a45-8ade-b1db9e1fb804" xmlns="http://www.boldonjames.com/2008/01/sie/i</vt:lpwstr>
  </property>
  <property fmtid="{D5CDD505-2E9C-101B-9397-08002B2CF9AE}" pid="7" name="bjDocumentLabelXML-0">
    <vt:lpwstr>nternal/label"&gt;&lt;element uid="id_classification_internalonly" value="" /&gt;&lt;/sisl&gt;</vt:lpwstr>
  </property>
  <property fmtid="{D5CDD505-2E9C-101B-9397-08002B2CF9AE}" pid="8" name="bjDocumentSecurityLabel">
    <vt:lpwstr>Для внутреннего пользования (C1 - Internal)</vt:lpwstr>
  </property>
</Properties>
</file>