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8" r:id="rId3"/>
    <p:sldId id="262" r:id="rId4"/>
    <p:sldId id="267" r:id="rId5"/>
    <p:sldId id="272" r:id="rId6"/>
    <p:sldId id="271" r:id="rId7"/>
    <p:sldId id="273" r:id="rId8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титульный лист" id="{DA62A11D-77EB-47D3-BF6D-8A47DB4FB101}">
          <p14:sldIdLst>
            <p14:sldId id="258"/>
          </p14:sldIdLst>
        </p14:section>
        <p14:section name="страницы презентации с текстом" id="{B989B68E-B8F1-49D7-B72D-C5CA9B7FDDB8}">
          <p14:sldIdLst>
            <p14:sldId id="262"/>
            <p14:sldId id="267"/>
            <p14:sldId id="272"/>
            <p14:sldId id="271"/>
            <p14:sldId id="273"/>
          </p14:sldIdLst>
        </p14:section>
        <p14:section name="страницы презентации с изображениями" id="{C63FCD46-9184-47CF-9F33-1D30B9A1B8B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382" userDrawn="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74" autoAdjust="0"/>
  </p:normalViewPr>
  <p:slideViewPr>
    <p:cSldViewPr showGuides="1">
      <p:cViewPr varScale="1">
        <p:scale>
          <a:sx n="83" d="100"/>
          <a:sy n="83" d="100"/>
        </p:scale>
        <p:origin x="-1212" y="-8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06"/>
    </p:cViewPr>
  </p:sorterViewPr>
  <p:notesViewPr>
    <p:cSldViewPr showGuides="1">
      <p:cViewPr varScale="1">
        <p:scale>
          <a:sx n="53" d="100"/>
          <a:sy n="53" d="100"/>
        </p:scale>
        <p:origin x="1884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8BF63-06CB-4297-95A8-D8A70D178E13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A14BA-7BE7-4AD7-8358-4330538777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360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17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99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41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477336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570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033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5487" cy="47974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22900" y="2012950"/>
            <a:ext cx="4535488" cy="47974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974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38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322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59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4144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66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140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3338" y="403225"/>
            <a:ext cx="2305050" cy="64071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5925" cy="64071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0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283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05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85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26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23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9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90368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9E02B-1C94-4A1D-A019-385383E221D4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3C70-9984-47D5-946E-7A16509C3D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45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013" y="7008813"/>
            <a:ext cx="24066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A036F-B45A-462B-817B-67B9B8753CBE}" type="datetimeFigureOut">
              <a:rPr lang="ru-RU" smtClean="0"/>
              <a:t>27.07.2017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1713" y="7008813"/>
            <a:ext cx="360997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1738" y="7008813"/>
            <a:ext cx="24066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ACCD-79E9-4984-89EE-F51F75F58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64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6"/>
            <a:ext cx="10693400" cy="75582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0251" y="3420591"/>
            <a:ext cx="9089390" cy="2520280"/>
          </a:xfrm>
        </p:spPr>
        <p:txBody>
          <a:bodyPr anchor="t">
            <a:normAutofit/>
          </a:bodyPr>
          <a:lstStyle/>
          <a:p>
            <a:pPr algn="l"/>
            <a:r>
              <a:rPr lang="ru-RU" sz="4000" dirty="0"/>
              <a:t>Рекламная кампания ДСК-1 на площадке                   – магазин на диване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2204" y="6300911"/>
            <a:ext cx="878497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Proxima Nova"/>
              </a:rPr>
              <a:t>Москва 2017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D9A8E93-A911-41E7-A214-C2B4E12CDA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723" y="4209481"/>
            <a:ext cx="2061977" cy="47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50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A8A5C63A-F441-488D-97BE-D4431316F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4" y="0"/>
            <a:ext cx="10695504" cy="7559777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19162971-2259-4E41-B6D5-DA77924A7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172" y="2628503"/>
            <a:ext cx="3096344" cy="4032448"/>
          </a:xfrm>
        </p:spPr>
        <p:txBody>
          <a:bodyPr anchor="t">
            <a:normAutofit/>
          </a:bodyPr>
          <a:lstStyle/>
          <a:p>
            <a:pPr algn="l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Proxima Nova"/>
              </a:rPr>
              <a:t>Срок реализации проекта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A4DB298-74C6-49DD-883E-9E08FF995187}"/>
              </a:ext>
            </a:extLst>
          </p:cNvPr>
          <p:cNvSpPr/>
          <p:nvPr/>
        </p:nvSpPr>
        <p:spPr>
          <a:xfrm>
            <a:off x="3762524" y="2628503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/>
              <a:t>Март-апрель 2017 </a:t>
            </a:r>
            <a:r>
              <a:rPr lang="ru-RU" sz="1800" dirty="0"/>
              <a:t>года</a:t>
            </a:r>
            <a:endParaRPr lang="ru-RU" sz="1800" dirty="0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83984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31AC539E-454F-4C02-99AE-717EA1CDF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6" y="-3581"/>
            <a:ext cx="10695504" cy="7559777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4BAD3EA1-09AB-4003-A861-544C9ECC0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148" y="1908423"/>
            <a:ext cx="10009112" cy="1296144"/>
          </a:xfrm>
        </p:spPr>
        <p:txBody>
          <a:bodyPr anchor="b">
            <a:normAutofit/>
          </a:bodyPr>
          <a:lstStyle/>
          <a:p>
            <a:pPr algn="l"/>
            <a:r>
              <a:rPr lang="ru-RU" sz="3200" dirty="0">
                <a:latin typeface="Proxima Nova"/>
              </a:rPr>
              <a:t>С чего все начиналось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15E7A3A-8908-4B02-A3D9-E5EFC009C994}"/>
              </a:ext>
            </a:extLst>
          </p:cNvPr>
          <p:cNvSpPr/>
          <p:nvPr/>
        </p:nvSpPr>
        <p:spPr>
          <a:xfrm>
            <a:off x="378148" y="3627323"/>
            <a:ext cx="97210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Решение использовать такой нестандартный для недвижимости канал коммуникаций, как магазин на диване, сложилось из нескольких факторов:</a:t>
            </a:r>
          </a:p>
          <a:p>
            <a:pPr lvl="0"/>
            <a:endParaRPr lang="ru-RU" dirty="0"/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Целевая аудитория ДСК-1 и телевизионная аудитория магазина на диване </a:t>
            </a:r>
            <a:r>
              <a:rPr lang="ru-RU" dirty="0" err="1"/>
              <a:t>ТопШоп</a:t>
            </a:r>
            <a:r>
              <a:rPr lang="ru-RU" dirty="0"/>
              <a:t> имеют пересечения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Возможность использовать нестандартный 3-х минутный формат видеоролика для более полного погружения целевой аудитории в историю, преимущества и предложения бренда ДСК-1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dirty="0"/>
              <a:t>Магазин на диване – является доступным форматом телевизионной рекламы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9764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31AC539E-454F-4C02-99AE-717EA1CDF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16" y="-3581"/>
            <a:ext cx="10695504" cy="7559777"/>
          </a:xfrm>
          <a:prstGeom prst="rect">
            <a:avLst/>
          </a:prstGeom>
        </p:spPr>
      </p:pic>
      <p:sp>
        <p:nvSpPr>
          <p:cNvPr id="14" name="Заголовок 1">
            <a:extLst>
              <a:ext uri="{FF2B5EF4-FFF2-40B4-BE49-F238E27FC236}">
                <a16:creationId xmlns:a16="http://schemas.microsoft.com/office/drawing/2014/main" xmlns="" id="{4BAD3EA1-09AB-4003-A861-544C9ECC0D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148" y="1908423"/>
            <a:ext cx="10009112" cy="1296144"/>
          </a:xfrm>
        </p:spPr>
        <p:txBody>
          <a:bodyPr anchor="b">
            <a:normAutofit/>
          </a:bodyPr>
          <a:lstStyle/>
          <a:p>
            <a:pPr algn="l"/>
            <a:r>
              <a:rPr lang="ru-RU" sz="3200" dirty="0">
                <a:latin typeface="Proxima Nova"/>
              </a:rPr>
              <a:t>Цели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C15E7A3A-8908-4B02-A3D9-E5EFC009C994}"/>
              </a:ext>
            </a:extLst>
          </p:cNvPr>
          <p:cNvSpPr/>
          <p:nvPr/>
        </p:nvSpPr>
        <p:spPr>
          <a:xfrm>
            <a:off x="378148" y="3924647"/>
            <a:ext cx="97210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Привлечение новой ЦА, близкой по </a:t>
            </a:r>
            <a:r>
              <a:rPr lang="ru-RU" dirty="0" err="1"/>
              <a:t>психографике</a:t>
            </a:r>
            <a:r>
              <a:rPr lang="ru-RU" dirty="0"/>
              <a:t> к ЦА бренда ДСК-1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Увеличение привлекательности продукта ДСК-1 за счет демонстрации качества и развеивания страхов покупателей недвижимости</a:t>
            </a:r>
          </a:p>
        </p:txBody>
      </p:sp>
    </p:spTree>
    <p:extLst>
      <p:ext uri="{BB962C8B-B14F-4D97-AF65-F5344CB8AC3E}">
        <p14:creationId xmlns:p14="http://schemas.microsoft.com/office/powerpoint/2010/main" val="2557448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D6DA66D-3B9E-42EB-AD32-DBBCB39FF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6"/>
            <a:ext cx="10693400" cy="7558289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C2425F0-9238-4056-AB21-D7F7164A9CDE}"/>
              </a:ext>
            </a:extLst>
          </p:cNvPr>
          <p:cNvSpPr txBox="1">
            <a:spLocks/>
          </p:cNvSpPr>
          <p:nvPr/>
        </p:nvSpPr>
        <p:spPr>
          <a:xfrm>
            <a:off x="6124071" y="1908423"/>
            <a:ext cx="4104456" cy="4536504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Структура и сценарий каждого из трех роликов были тщательно проработаны и отвечают на самые насущные проблемные вопросы, с которыми сталкивается целевая аудитория ДСК-1 при выборе новой квартиры. 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Помимо разрушения барьеров при покупке квартиры, ролики также наглядно демонстрируют преимущества компании и квартир от ДСК-1.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D87F2E99-DDFA-4E71-9C7B-C67AA35ECE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34" y="771157"/>
            <a:ext cx="3053039" cy="170774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AD96B02B-7894-4A9C-ABD4-C2EA2801397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286" y="2917583"/>
            <a:ext cx="3079157" cy="1583128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BF95CF12-3BBF-40E2-B33F-4111226EDAF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134" y="5004767"/>
            <a:ext cx="3053039" cy="155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24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DD6DA66D-3B9E-42EB-AD32-DBBCB39FF5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6"/>
            <a:ext cx="10693400" cy="7558289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2C2425F0-9238-4056-AB21-D7F7164A9CDE}"/>
              </a:ext>
            </a:extLst>
          </p:cNvPr>
          <p:cNvSpPr txBox="1">
            <a:spLocks/>
          </p:cNvSpPr>
          <p:nvPr/>
        </p:nvSpPr>
        <p:spPr>
          <a:xfrm>
            <a:off x="6124071" y="1908423"/>
            <a:ext cx="4104456" cy="4752528"/>
          </a:xfrm>
          <a:prstGeom prst="rect">
            <a:avLst/>
          </a:prstGeom>
        </p:spPr>
        <p:txBody>
          <a:bodyPr anchor="t">
            <a:normAutofit fontScale="40000" lnSpcReduction="20000"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/>
            <a:r>
              <a:rPr lang="ru-RU" dirty="0"/>
              <a:t>Увеличение знания о ДСК-1 как о компании, которая не только строит дома, но и продаёт квартиры</a:t>
            </a:r>
          </a:p>
          <a:p>
            <a:pPr lvl="0"/>
            <a:endParaRPr lang="ru-RU" dirty="0"/>
          </a:p>
          <a:p>
            <a:pPr lvl="0" algn="l"/>
            <a:r>
              <a:rPr lang="ru-RU" dirty="0"/>
              <a:t>Увеличение знания о том, что все квартиры ДСК-1 сдаются с </a:t>
            </a:r>
            <a:r>
              <a:rPr lang="ru-RU" dirty="0" err="1"/>
              <a:t>предчистовой</a:t>
            </a:r>
            <a:r>
              <a:rPr lang="ru-RU" dirty="0"/>
              <a:t> отделкой, что является одним из основных УТП в коммуникации бренда</a:t>
            </a:r>
          </a:p>
          <a:p>
            <a:r>
              <a:rPr lang="ru-RU" dirty="0"/>
              <a:t> </a:t>
            </a:r>
            <a:endParaRPr lang="ru-RU" sz="2400" dirty="0"/>
          </a:p>
          <a:p>
            <a:pPr lvl="0" algn="l"/>
            <a:r>
              <a:rPr lang="ru-RU" dirty="0"/>
              <a:t>Получили звонки от людей, которые не планировали купить квартиру, но заинтересовались покупкой после просмотра ролика – это значит, что мы реализовали поставленную задачу по разрушению барьеров нашей целевой аудитории к покупке квартиры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1EE2DCAB-0AC1-42CF-824C-375B63C18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0091" y="1188343"/>
            <a:ext cx="3096344" cy="504056"/>
          </a:xfrm>
        </p:spPr>
        <p:txBody>
          <a:bodyPr anchor="t">
            <a:normAutofit/>
          </a:bodyPr>
          <a:lstStyle/>
          <a:p>
            <a:pPr algn="l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Proxima Nova"/>
              </a:rPr>
              <a:t>Результат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BE9A544-0987-4CF9-AB24-4A25D8DAD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992" y="828778"/>
            <a:ext cx="3312368" cy="172724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30B13D85-BCAA-46C7-8998-B0F3FC82EA6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54" y="5360758"/>
            <a:ext cx="3317406" cy="1627099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C0EB828-25E6-4848-8780-06911CE2D8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214" y="3094238"/>
            <a:ext cx="3391146" cy="166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04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0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Presentation template Power Point [восстановлен]" id="{B0270C1B-3131-429C-A863-C23C4FC347E9}" vid="{7133F8BE-897D-4D70-90C0-8AE2A51F4DD5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 template Power Point [восстановлен]" id="{B0270C1B-3131-429C-A863-C23C4FC347E9}" vid="{99D570E5-9C6D-4495-808F-59F3884583CD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51</TotalTime>
  <Words>196</Words>
  <Application>Microsoft Office PowerPoint</Application>
  <PresentationFormat>Произвольный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Специальное оформление</vt:lpstr>
      <vt:lpstr>Рекламная кампания ДСК-1 на площадке                   – магазин на диване</vt:lpstr>
      <vt:lpstr>Срок реализации проекта</vt:lpstr>
      <vt:lpstr>С чего все начиналось</vt:lpstr>
      <vt:lpstr>Цели</vt:lpstr>
      <vt:lpstr>Презентация PowerPoint</vt:lpstr>
      <vt:lpstr>Результат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Введите текст заголовка здесь</dc:title>
  <dc:creator>Пользователь</dc:creator>
  <cp:lastModifiedBy>Анастасия В. Асташина</cp:lastModifiedBy>
  <cp:revision>7</cp:revision>
  <dcterms:created xsi:type="dcterms:W3CDTF">2017-03-21T13:19:33Z</dcterms:created>
  <dcterms:modified xsi:type="dcterms:W3CDTF">2017-07-27T13:16:06Z</dcterms:modified>
</cp:coreProperties>
</file>