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60" r:id="rId4"/>
    <p:sldId id="261" r:id="rId5"/>
    <p:sldId id="262" r:id="rId6"/>
    <p:sldId id="259" r:id="rId7"/>
    <p:sldId id="271" r:id="rId8"/>
    <p:sldId id="269" r:id="rId9"/>
    <p:sldId id="265" r:id="rId10"/>
    <p:sldId id="273" r:id="rId11"/>
    <p:sldId id="266" r:id="rId12"/>
    <p:sldId id="270" r:id="rId13"/>
    <p:sldId id="275" r:id="rId14"/>
    <p:sldId id="276" r:id="rId15"/>
    <p:sldId id="281" r:id="rId16"/>
    <p:sldId id="274" r:id="rId17"/>
    <p:sldId id="267" r:id="rId18"/>
    <p:sldId id="268" r:id="rId19"/>
    <p:sldId id="280" r:id="rId20"/>
    <p:sldId id="277" r:id="rId21"/>
    <p:sldId id="278" r:id="rId22"/>
    <p:sldId id="263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49"/>
    <p:restoredTop sz="50000"/>
  </p:normalViewPr>
  <p:slideViewPr>
    <p:cSldViewPr snapToGrid="0" snapToObjects="1">
      <p:cViewPr varScale="1">
        <p:scale>
          <a:sx n="53" d="100"/>
          <a:sy n="53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61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57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33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6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0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8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9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1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4073-C63A-804B-A341-2823368FCE66}" type="datetimeFigureOut">
              <a:rPr lang="ru-RU" smtClean="0"/>
              <a:t>31.07.17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3FCD3-8A36-BE4F-B762-574B24679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6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595201" y="6280484"/>
            <a:ext cx="7786673" cy="577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Д</a:t>
            </a:r>
            <a:r>
              <a:rPr lang="ru-RU" sz="2000" dirty="0" smtClean="0"/>
              <a:t>иректор </a:t>
            </a:r>
            <a:r>
              <a:rPr lang="ru-RU" sz="2000" smtClean="0"/>
              <a:t>по маркетингу:  </a:t>
            </a:r>
            <a:r>
              <a:rPr lang="ru-RU" sz="2000" dirty="0" smtClean="0"/>
              <a:t>Дмитрий Куликов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7064" y="5812087"/>
            <a:ext cx="9144000" cy="468397"/>
          </a:xfrm>
        </p:spPr>
        <p:txBody>
          <a:bodyPr>
            <a:normAutofit fontScale="90000"/>
          </a:bodyPr>
          <a:lstStyle/>
          <a:p>
            <a:r>
              <a:rPr lang="ru-RU" sz="5600" dirty="0" smtClean="0"/>
              <a:t>Жилой дом «Культура»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300" dirty="0" smtClean="0"/>
              <a:t>Хабаровск</a:t>
            </a:r>
            <a:endParaRPr lang="ru-RU" sz="33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67" y="288758"/>
            <a:ext cx="8245420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8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0616" y="3208338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I.</a:t>
            </a:r>
            <a:r>
              <a:rPr lang="ru-RU" b="1" dirty="0" smtClean="0"/>
              <a:t>Необычные формы и носители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Вечер-презентация </a:t>
            </a:r>
            <a:r>
              <a:rPr lang="ru-RU" b="1" dirty="0"/>
              <a:t>дома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9850" y="5271102"/>
            <a:ext cx="9144000" cy="140116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200" dirty="0" err="1" smtClean="0"/>
              <a:t>Перфоманс</a:t>
            </a:r>
            <a:r>
              <a:rPr lang="ru-RU" sz="3200" dirty="0" smtClean="0"/>
              <a:t> в одном из </a:t>
            </a:r>
            <a:r>
              <a:rPr lang="ru-RU" sz="3200" dirty="0" err="1" smtClean="0"/>
              <a:t>саммых</a:t>
            </a:r>
            <a:r>
              <a:rPr lang="ru-RU" sz="3200" dirty="0" smtClean="0"/>
              <a:t> популярных клубов-ресторанов Хабаровска «Эхо»: зонирование пространства на  комнаты-квартиры, в которых семейная пара общается </a:t>
            </a:r>
            <a:r>
              <a:rPr lang="ru-RU" sz="3200" dirty="0"/>
              <a:t>диалогами-стихами </a:t>
            </a:r>
            <a:r>
              <a:rPr lang="ru-RU" sz="3200" dirty="0" smtClean="0"/>
              <a:t>Бродского</a:t>
            </a:r>
          </a:p>
          <a:p>
            <a:pPr algn="l"/>
            <a:r>
              <a:rPr lang="ru-RU" sz="3200" dirty="0" smtClean="0"/>
              <a:t>Число зрителей – 180 чел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30" y="1397403"/>
            <a:ext cx="5537452" cy="36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86" y="2079811"/>
            <a:ext cx="4402652" cy="293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Нестандартные носители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838" y="5360894"/>
            <a:ext cx="9144000" cy="149710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200" b="1" dirty="0" smtClean="0"/>
              <a:t>Воздушный шар, </a:t>
            </a:r>
            <a:r>
              <a:rPr lang="ru-RU" sz="3200" dirty="0" smtClean="0"/>
              <a:t>ставится на все массовые мероприятия города,  а так же на нем осуществляются прогулочные полеты туристами под управлением Клуба воздухоплавателей Хабаровска</a:t>
            </a:r>
          </a:p>
          <a:p>
            <a:pPr algn="l"/>
            <a:r>
              <a:rPr lang="ru-RU" sz="3200" b="1" dirty="0" smtClean="0"/>
              <a:t>Рекламный дирижабль </a:t>
            </a:r>
            <a:r>
              <a:rPr lang="ru-RU" sz="3200" dirty="0" smtClean="0"/>
              <a:t>в обеих спортивных аренах города на всех массовых спортивных мероприятиях собирающих больше 5000 человек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2079811"/>
            <a:ext cx="2201327" cy="293510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70" y="2079811"/>
            <a:ext cx="2232833" cy="29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Видеоконтент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988" y="4773613"/>
            <a:ext cx="9144000" cy="1655762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Серия </a:t>
            </a:r>
            <a:r>
              <a:rPr lang="ru-RU" sz="3200" dirty="0" err="1"/>
              <a:t>видеоинтервью</a:t>
            </a:r>
            <a:r>
              <a:rPr lang="ru-RU" sz="3200" dirty="0"/>
              <a:t> с </a:t>
            </a:r>
            <a:r>
              <a:rPr lang="ru-RU" sz="3200" dirty="0" smtClean="0"/>
              <a:t>известными </a:t>
            </a:r>
            <a:r>
              <a:rPr lang="ru-RU" sz="3200" dirty="0"/>
              <a:t>хабаровчанами об успехе, смысле жизни и своем понимании того, что такое «Культура»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Видео с </a:t>
            </a:r>
            <a:r>
              <a:rPr lang="ru-RU" sz="3200" dirty="0" smtClean="0"/>
              <a:t>мероприятий и акций, </a:t>
            </a:r>
            <a:r>
              <a:rPr lang="ru-RU" sz="3200" dirty="0"/>
              <a:t>где мы партнеры (сами снимаем, оттеняя бренд</a:t>
            </a:r>
            <a:r>
              <a:rPr lang="ru-RU" sz="3200" dirty="0" smtClean="0"/>
              <a:t>)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Наш шар, как площадка экстрим-трюка – полет человека на куполе шара, а затем прыжок с него с парашютом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1614487"/>
            <a:ext cx="4604085" cy="256986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88" y="1614487"/>
            <a:ext cx="4605337" cy="25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1093787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Партнерство в культурных мероприятиях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413" y="4857750"/>
            <a:ext cx="9144000" cy="1728787"/>
          </a:xfrm>
        </p:spPr>
        <p:txBody>
          <a:bodyPr>
            <a:normAutofit fontScale="47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Цикл </a:t>
            </a:r>
            <a:r>
              <a:rPr lang="ru-RU" sz="3200" dirty="0"/>
              <a:t>просветительских лекций с </a:t>
            </a:r>
            <a:r>
              <a:rPr lang="ru-RU" sz="3200" dirty="0" err="1"/>
              <a:t>Persona</a:t>
            </a:r>
            <a:r>
              <a:rPr lang="ru-RU" sz="3200" dirty="0"/>
              <a:t> </a:t>
            </a:r>
            <a:r>
              <a:rPr lang="ru-RU" sz="3200" dirty="0" err="1" smtClean="0"/>
              <a:t>Grata</a:t>
            </a:r>
            <a:endParaRPr lang="ru-RU" sz="3200" dirty="0" smtClean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«Белый пароход» - </a:t>
            </a:r>
            <a:r>
              <a:rPr lang="ru-RU" dirty="0" smtClean="0"/>
              <a:t>проект поддерживающий </a:t>
            </a:r>
            <a:r>
              <a:rPr lang="ru-RU" dirty="0"/>
              <a:t>музыкально одаренных детей со сложной судьбой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Хоккейный игры в «</a:t>
            </a:r>
            <a:r>
              <a:rPr lang="ru-RU" sz="3200" dirty="0" err="1"/>
              <a:t>Платинум</a:t>
            </a:r>
            <a:r>
              <a:rPr lang="ru-RU" sz="3200" dirty="0"/>
              <a:t>» арена и арена «Ерофей»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Ночь в музее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Дизайн-субботник </a:t>
            </a:r>
            <a:r>
              <a:rPr lang="ru-RU" sz="3200" dirty="0" err="1"/>
              <a:t>Seasons</a:t>
            </a:r>
            <a:r>
              <a:rPr lang="ru-RU" sz="3200" dirty="0"/>
              <a:t> </a:t>
            </a:r>
            <a:r>
              <a:rPr lang="ru-RU" sz="3200" dirty="0" smtClean="0"/>
              <a:t>(27-28 мая)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Зеленый марафон </a:t>
            </a:r>
            <a:r>
              <a:rPr lang="ru-RU" sz="3200" dirty="0" smtClean="0"/>
              <a:t>(28 мая)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46" y="1942930"/>
            <a:ext cx="3852617" cy="280068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420" y="1973022"/>
            <a:ext cx="4105029" cy="27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824846"/>
            <a:ext cx="9144000" cy="26884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Вирусная акция </a:t>
            </a:r>
            <a:r>
              <a:rPr lang="en-US" sz="4000" b="1" dirty="0" smtClean="0"/>
              <a:t>#</a:t>
            </a:r>
            <a:r>
              <a:rPr lang="ru-RU" sz="4000" b="1" dirty="0" err="1" smtClean="0"/>
              <a:t>Хочужитьсптичкой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413" y="5450541"/>
            <a:ext cx="9144000" cy="1135996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Юмористическая </a:t>
            </a:r>
            <a:r>
              <a:rPr lang="ru-RU" sz="3200" dirty="0" err="1" smtClean="0"/>
              <a:t>промокампания</a:t>
            </a:r>
            <a:r>
              <a:rPr lang="ru-RU" sz="3200" dirty="0" smtClean="0"/>
              <a:t>, направленная на привлечение позитивного внимания горожан к бренду. Условия здесь: 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Распространение –социальные сети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10 баннеров сити-формата по красной линии Хабаровска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84" y="1308100"/>
            <a:ext cx="2450851" cy="367627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80" y="1308100"/>
            <a:ext cx="2366433" cy="35496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55" y="1314114"/>
            <a:ext cx="2500013" cy="35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0616" y="3208338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</a:t>
            </a:r>
            <a:r>
              <a:rPr lang="en-US" b="1" dirty="0"/>
              <a:t>I</a:t>
            </a:r>
            <a:r>
              <a:rPr lang="en-US" b="1" dirty="0" smtClean="0"/>
              <a:t>.</a:t>
            </a:r>
            <a:r>
              <a:rPr lang="ru-RU" b="1" dirty="0" smtClean="0"/>
              <a:t>Дом-сообщество интересных людей, имеющих особые </a:t>
            </a:r>
            <a:r>
              <a:rPr lang="ru-RU" b="1" dirty="0" err="1" smtClean="0"/>
              <a:t>привелегии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Мероприятия для дольщиков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4612" y="5443538"/>
            <a:ext cx="9124950" cy="1208274"/>
          </a:xfrm>
        </p:spPr>
        <p:txBody>
          <a:bodyPr>
            <a:normAutofit fontScale="40000" lnSpcReduction="20000"/>
          </a:bodyPr>
          <a:lstStyle/>
          <a:p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Вечеринка посвященная путешествиям и </a:t>
            </a:r>
            <a:r>
              <a:rPr lang="ru-RU" sz="3200" dirty="0"/>
              <a:t>концерт в терминале </a:t>
            </a:r>
            <a:r>
              <a:rPr lang="ru-RU" sz="3200" dirty="0" smtClean="0"/>
              <a:t>аэропорта «Хабаровск (зона посадки на рейсы)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Совместные походы в кино (аренда всего кинотеатра под кинопремьеру)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Пикник </a:t>
            </a:r>
            <a:r>
              <a:rPr lang="ru-RU" sz="3200" dirty="0"/>
              <a:t>у озера, с воздушными шарами </a:t>
            </a:r>
            <a:r>
              <a:rPr lang="ru-RU" sz="3200" dirty="0" smtClean="0"/>
              <a:t>(запланирован на 30 июля)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10" y="1400548"/>
            <a:ext cx="5785317" cy="385687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01" y="1400547"/>
            <a:ext cx="2589024" cy="3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Вдохновляющие видеоролики о соседях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988" y="5443537"/>
            <a:ext cx="9144000" cy="985837"/>
          </a:xfrm>
        </p:spPr>
        <p:txBody>
          <a:bodyPr>
            <a:normAutofit fontScale="47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Серия вдохновляющих </a:t>
            </a:r>
            <a:r>
              <a:rPr lang="en-US" sz="3200" dirty="0" smtClean="0"/>
              <a:t>2</a:t>
            </a:r>
            <a:r>
              <a:rPr lang="ru-RU" sz="3200" dirty="0" smtClean="0"/>
              <a:t>х минутных видеофильмов </a:t>
            </a:r>
            <a:r>
              <a:rPr lang="ru-RU" sz="3200" dirty="0"/>
              <a:t>про реальных жителей </a:t>
            </a:r>
            <a:r>
              <a:rPr lang="ru-RU" sz="3200" dirty="0" smtClean="0"/>
              <a:t>дома (уже сделано 4 из 10)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Цель: заинтересовать людей соседством с интересными людьми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Распространение социальные сети и </a:t>
            </a:r>
            <a:r>
              <a:rPr lang="en-US" sz="3200" dirty="0" err="1" smtClean="0"/>
              <a:t>Youtube</a:t>
            </a:r>
            <a:r>
              <a:rPr lang="en-US" sz="3200" dirty="0" smtClean="0"/>
              <a:t> </a:t>
            </a:r>
            <a:r>
              <a:rPr lang="ru-RU" sz="3200" dirty="0" smtClean="0"/>
              <a:t>(более 60 </a:t>
            </a:r>
            <a:r>
              <a:rPr lang="ru-RU" sz="3200" dirty="0" err="1" smtClean="0"/>
              <a:t>тыс</a:t>
            </a:r>
            <a:r>
              <a:rPr lang="ru-RU" sz="3200" dirty="0" smtClean="0"/>
              <a:t> просмотров по </a:t>
            </a:r>
            <a:r>
              <a:rPr lang="ru-RU" sz="3200" dirty="0" err="1" smtClean="0"/>
              <a:t>таргету</a:t>
            </a:r>
            <a:r>
              <a:rPr lang="ru-RU" sz="3200" dirty="0" smtClean="0"/>
              <a:t> нашей ЦА)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22863" y="4836187"/>
            <a:ext cx="4849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https</a:t>
            </a:r>
            <a:r>
              <a:rPr lang="ru-RU" dirty="0"/>
              <a:t>://</a:t>
            </a:r>
            <a:r>
              <a:rPr lang="ru-RU" dirty="0" err="1"/>
              <a:t>www.youtube.com</a:t>
            </a:r>
            <a:r>
              <a:rPr lang="ru-RU" dirty="0"/>
              <a:t>/</a:t>
            </a:r>
            <a:r>
              <a:rPr lang="ru-RU" dirty="0" err="1"/>
              <a:t>watch?v</a:t>
            </a:r>
            <a:r>
              <a:rPr lang="ru-RU" dirty="0"/>
              <a:t>=c6DrCyJ5c50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47" y="1605372"/>
            <a:ext cx="5391486" cy="30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Клуб привилегий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988" y="5443537"/>
            <a:ext cx="9144000" cy="985837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Сейчас создается Клуб привилегий для жильцов дома, позволяющий получать скидки до </a:t>
            </a:r>
            <a:r>
              <a:rPr lang="ru-RU" sz="3200" dirty="0" smtClean="0"/>
              <a:t>30-50</a:t>
            </a:r>
            <a:r>
              <a:rPr lang="en-US" sz="3200" dirty="0" smtClean="0"/>
              <a:t>%  </a:t>
            </a:r>
            <a:r>
              <a:rPr lang="ru-RU" sz="3200" dirty="0" smtClean="0"/>
              <a:t> </a:t>
            </a:r>
            <a:r>
              <a:rPr lang="ru-RU" sz="3200" dirty="0" smtClean="0"/>
              <a:t>в спортивных клубах, бассейнах, детских клубах, ресторанах, салонах красоты и др. заведениях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8" y="1473200"/>
            <a:ext cx="6096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1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282202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 объекте недвижимости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92" y="1017214"/>
            <a:ext cx="3833970" cy="383397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9825" y="3899852"/>
            <a:ext cx="9495304" cy="1902664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endParaRPr lang="ru-RU" sz="18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ru-RU" sz="1800" dirty="0" smtClean="0"/>
              <a:t>Жилой дом переменной этажности в центре Хабаровска (15-23 этажа), 400 квартир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1800" dirty="0" smtClean="0"/>
              <a:t>Первый </a:t>
            </a:r>
            <a:r>
              <a:rPr lang="ru-RU" sz="1800" dirty="0"/>
              <a:t>дом по зеленому </a:t>
            </a:r>
            <a:r>
              <a:rPr lang="ru-RU" sz="1800" dirty="0" smtClean="0"/>
              <a:t>стандарту на Дальнем Востоке (сертифицирован по </a:t>
            </a:r>
            <a:r>
              <a:rPr lang="en-US" sz="1800" dirty="0" smtClean="0"/>
              <a:t>Green Zoom </a:t>
            </a:r>
            <a:r>
              <a:rPr lang="ru-RU" sz="1800" dirty="0" smtClean="0"/>
              <a:t>и российскому ГОСТу)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1800" dirty="0" smtClean="0"/>
              <a:t>Начало строительства: </a:t>
            </a:r>
            <a:r>
              <a:rPr lang="en-US" sz="1800" dirty="0" smtClean="0"/>
              <a:t>III </a:t>
            </a:r>
            <a:r>
              <a:rPr lang="ru-RU" sz="1800" dirty="0" smtClean="0"/>
              <a:t>квартал 2016, 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1800" dirty="0" smtClean="0"/>
              <a:t>Текущие состояние на июль 2017: два корпуса первой очереди вышли на уровень 18 этажа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1800" dirty="0" smtClean="0"/>
              <a:t>Сдача первой очереди: </a:t>
            </a:r>
            <a:r>
              <a:rPr lang="en-US" sz="1800" dirty="0"/>
              <a:t>III </a:t>
            </a:r>
            <a:r>
              <a:rPr lang="ru-RU" sz="1800" dirty="0"/>
              <a:t>квартал </a:t>
            </a:r>
            <a:r>
              <a:rPr lang="ru-RU" sz="1800" dirty="0" smtClean="0"/>
              <a:t>2017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1800" dirty="0"/>
              <a:t>Сдача </a:t>
            </a:r>
            <a:r>
              <a:rPr lang="ru-RU" sz="1800" dirty="0" smtClean="0"/>
              <a:t>второй </a:t>
            </a:r>
            <a:r>
              <a:rPr lang="ru-RU" sz="1800" dirty="0"/>
              <a:t>очереди: </a:t>
            </a:r>
            <a:r>
              <a:rPr lang="en-US" sz="1800" dirty="0" smtClean="0"/>
              <a:t>II </a:t>
            </a:r>
            <a:r>
              <a:rPr lang="ru-RU" sz="1800" dirty="0"/>
              <a:t>квартал </a:t>
            </a:r>
            <a:r>
              <a:rPr lang="ru-RU" sz="1800" dirty="0" smtClean="0"/>
              <a:t>2018</a:t>
            </a:r>
          </a:p>
          <a:p>
            <a:pPr marL="342900" indent="-342900" algn="l">
              <a:buFont typeface="Arial" charset="0"/>
              <a:buChar char="•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82736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0616" y="3208338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III.</a:t>
            </a:r>
            <a:r>
              <a:rPr lang="ru-RU" b="1" dirty="0" smtClean="0"/>
              <a:t>Социально-ответственный, по настоящему зеленый дом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46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Видеофильм, рассказывающий о технологиях дома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988" y="4811263"/>
            <a:ext cx="9144000" cy="1912266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Солнечные коллекторы на крыше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Двор без машин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Станция </a:t>
            </a:r>
            <a:r>
              <a:rPr lang="ru-RU" sz="3200" dirty="0" err="1" smtClean="0"/>
              <a:t>электрозарядка</a:t>
            </a:r>
            <a:r>
              <a:rPr lang="ru-RU" sz="3200" dirty="0" smtClean="0"/>
              <a:t> автомобилей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Раздельный сбор мусора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Зона отдыха на крыше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Полная версия распространялась в интернет, короткая - на ТВ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7729" y="4427675"/>
            <a:ext cx="5011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www.youtube.com</a:t>
            </a:r>
            <a:r>
              <a:rPr lang="ru-RU" dirty="0"/>
              <a:t>/</a:t>
            </a:r>
            <a:r>
              <a:rPr lang="ru-RU" dirty="0" err="1"/>
              <a:t>watch?v</a:t>
            </a:r>
            <a:r>
              <a:rPr lang="ru-RU" dirty="0"/>
              <a:t>=C4SLOma7J7Q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8" y="1168400"/>
            <a:ext cx="5813612" cy="32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1079500"/>
            <a:ext cx="9144000" cy="735012"/>
          </a:xfrm>
        </p:spPr>
        <p:txBody>
          <a:bodyPr>
            <a:noAutofit/>
          </a:bodyPr>
          <a:lstStyle/>
          <a:p>
            <a:r>
              <a:rPr lang="ru-RU" sz="4000" b="1" dirty="0" err="1" smtClean="0"/>
              <a:t>Соц</a:t>
            </a:r>
            <a:r>
              <a:rPr lang="ru-RU" sz="4000" b="1" dirty="0" smtClean="0"/>
              <a:t> проект с</a:t>
            </a:r>
            <a:r>
              <a:rPr lang="en-US" sz="4000" b="1" dirty="0" smtClean="0"/>
              <a:t> </a:t>
            </a:r>
            <a:r>
              <a:rPr lang="ru-RU" sz="4000" b="1" dirty="0" smtClean="0"/>
              <a:t>Обществом охраны природы «Охота </a:t>
            </a:r>
            <a:r>
              <a:rPr lang="ru-RU" sz="4000" b="1" dirty="0"/>
              <a:t>за батарейками»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9825" y="5586413"/>
            <a:ext cx="9144000" cy="985838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Формирование культуры утилизации использованных батареек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Широкая </a:t>
            </a:r>
            <a:r>
              <a:rPr lang="ru-RU" sz="3200" dirty="0" err="1" smtClean="0"/>
              <a:t>промокампания</a:t>
            </a:r>
            <a:r>
              <a:rPr lang="ru-RU" sz="3200" dirty="0" smtClean="0"/>
              <a:t> по всему городу (фирменные стенды </a:t>
            </a:r>
            <a:r>
              <a:rPr lang="ru-RU" sz="3200" dirty="0" smtClean="0"/>
              <a:t>и контейнеры в </a:t>
            </a:r>
            <a:r>
              <a:rPr lang="ru-RU" sz="3200" dirty="0" smtClean="0"/>
              <a:t>крупных торговых </a:t>
            </a:r>
            <a:r>
              <a:rPr lang="ru-RU" sz="3200" dirty="0" smtClean="0"/>
              <a:t>центрах, магазинах и кафе). </a:t>
            </a:r>
            <a:r>
              <a:rPr lang="ru-RU" sz="3200" dirty="0" smtClean="0"/>
              <a:t>За первый месяц собрано несколько десятков килограмм батареек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8" y="2096692"/>
            <a:ext cx="5162549" cy="290393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2092326"/>
            <a:ext cx="5170311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9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2675" y="2693988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Благодарим </a:t>
            </a:r>
            <a:r>
              <a:rPr lang="ru-RU" b="1" dirty="0" smtClean="0"/>
              <a:t>за внимание!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ru-RU" sz="4400" b="1" dirty="0" smtClean="0"/>
              <a:t>Добавляйтесь в соседи!</a:t>
            </a:r>
            <a:endParaRPr lang="ru-RU" sz="4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00462" y="4929187"/>
            <a:ext cx="6953250" cy="914400"/>
          </a:xfrm>
        </p:spPr>
        <p:txBody>
          <a:bodyPr/>
          <a:lstStyle/>
          <a:p>
            <a:r>
              <a:rPr lang="ru-RU" dirty="0" smtClean="0"/>
              <a:t>Сайт дома «Культура»</a:t>
            </a:r>
          </a:p>
          <a:p>
            <a:r>
              <a:rPr lang="en-US" dirty="0" err="1" smtClean="0"/>
              <a:t>Kultura.Life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2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Ядро аудитории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4281" y="1837531"/>
            <a:ext cx="6176961" cy="2878847"/>
          </a:xfrm>
        </p:spPr>
        <p:txBody>
          <a:bodyPr>
            <a:norm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Молодые </a:t>
            </a:r>
            <a:r>
              <a:rPr lang="ru-RU" sz="3200" dirty="0"/>
              <a:t>люди и семьи - 25-40 </a:t>
            </a:r>
            <a:r>
              <a:rPr lang="ru-RU" sz="3200" dirty="0" smtClean="0"/>
              <a:t>лет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Высшее образование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Доход средний и вышесреднего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3" y="1837532"/>
            <a:ext cx="3304105" cy="41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Позиционирование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838" y="2959101"/>
            <a:ext cx="9144000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Первый </a:t>
            </a:r>
            <a:r>
              <a:rPr lang="ru-RU" sz="3200" dirty="0"/>
              <a:t>дом по зеленому стандарту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Дом, где живут интересные люди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3200" dirty="0" smtClean="0"/>
              <a:t>Дом друзей и людей со схожими ценностями</a:t>
            </a:r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3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Ценности </a:t>
            </a:r>
            <a:r>
              <a:rPr lang="ru-RU" b="1" dirty="0" smtClean="0"/>
              <a:t>бренда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838" y="2959101"/>
            <a:ext cx="9144000" cy="1655762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Комфорт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Дружеское окружение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Стиль жизни и </a:t>
            </a:r>
            <a:r>
              <a:rPr lang="ru-RU" sz="3200" dirty="0" smtClean="0"/>
              <a:t>высокий уровень культуры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Рациональность и ответственность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Особенности архитектуры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2701" y="4873627"/>
            <a:ext cx="9144000" cy="165576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200" dirty="0"/>
              <a:t>Слияние современности + истории города: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Первые </a:t>
            </a:r>
            <a:r>
              <a:rPr lang="ru-RU" sz="3200" dirty="0"/>
              <a:t>два </a:t>
            </a:r>
            <a:r>
              <a:rPr lang="ru-RU" sz="3200" dirty="0" smtClean="0"/>
              <a:t>этажа</a:t>
            </a:r>
            <a:r>
              <a:rPr lang="en-US" sz="3200" dirty="0" smtClean="0"/>
              <a:t> </a:t>
            </a:r>
            <a:r>
              <a:rPr lang="ru-RU" sz="3200" dirty="0" smtClean="0"/>
              <a:t>дома и холлы </a:t>
            </a:r>
            <a:r>
              <a:rPr lang="ru-RU" sz="3200" dirty="0" err="1" smtClean="0"/>
              <a:t>отделанны</a:t>
            </a:r>
            <a:r>
              <a:rPr lang="ru-RU" sz="3200" dirty="0" smtClean="0"/>
              <a:t> </a:t>
            </a:r>
            <a:r>
              <a:rPr lang="ru-RU" sz="3200" dirty="0" err="1"/>
              <a:t>кирпичем</a:t>
            </a:r>
            <a:r>
              <a:rPr lang="ru-RU" sz="3200" dirty="0"/>
              <a:t>, в стиле архитектуры старого Хабаровска</a:t>
            </a:r>
          </a:p>
          <a:p>
            <a:pPr algn="l"/>
            <a:r>
              <a:rPr lang="ru-RU" sz="3200" dirty="0"/>
              <a:t>Пространства для общения:</a:t>
            </a:r>
          </a:p>
          <a:p>
            <a:pPr algn="l"/>
            <a:r>
              <a:rPr lang="ru-RU" sz="3200" dirty="0"/>
              <a:t> - общий </a:t>
            </a:r>
            <a:r>
              <a:rPr lang="ru-RU" sz="3200" dirty="0" err="1" smtClean="0"/>
              <a:t>лаундж</a:t>
            </a:r>
            <a:r>
              <a:rPr lang="ru-RU" sz="3200" dirty="0" smtClean="0"/>
              <a:t> </a:t>
            </a:r>
            <a:r>
              <a:rPr lang="ru-RU" sz="3200" dirty="0"/>
              <a:t>и зоны отдыха на крыше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1" y="1214437"/>
            <a:ext cx="5598794" cy="323007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1" y="1214437"/>
            <a:ext cx="3230074" cy="32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9825" y="479425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Особенности инфраструктуры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838" y="5059363"/>
            <a:ext cx="9144000" cy="165576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200" dirty="0" smtClean="0"/>
              <a:t>Ответственность жителей: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Раздельный сбор мусора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Использование тепловой энергии солнца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Использование воды от дождей и кондиционеров для орошения газонов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Двор без машин</a:t>
            </a:r>
          </a:p>
          <a:p>
            <a:pPr algn="l"/>
            <a:endParaRPr lang="ru-RU" sz="32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75" y="1326257"/>
            <a:ext cx="6474152" cy="36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2050" y="479425"/>
            <a:ext cx="9571787" cy="735012"/>
          </a:xfrm>
        </p:spPr>
        <p:txBody>
          <a:bodyPr>
            <a:normAutofit fontScale="90000"/>
          </a:bodyPr>
          <a:lstStyle/>
          <a:p>
            <a:r>
              <a:rPr lang="ru-RU" b="1" smtClean="0"/>
              <a:t>Главные каналы </a:t>
            </a:r>
            <a:r>
              <a:rPr lang="ru-RU" b="1" dirty="0"/>
              <a:t>коммуникации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838" y="2959101"/>
            <a:ext cx="9144000" cy="1655762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Соцсети и </a:t>
            </a:r>
            <a:r>
              <a:rPr lang="ru-RU" sz="3200" dirty="0" err="1" smtClean="0"/>
              <a:t>видеоконтент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Сарафанное </a:t>
            </a:r>
            <a:r>
              <a:rPr lang="ru-RU" sz="3200" dirty="0" smtClean="0"/>
              <a:t>радио</a:t>
            </a:r>
          </a:p>
          <a:p>
            <a:pPr marL="457200" indent="-457200" algn="l">
              <a:buFont typeface="Arial" charset="0"/>
              <a:buChar char="•"/>
            </a:pPr>
            <a:r>
              <a:rPr lang="ru-RU" sz="3200" dirty="0" smtClean="0"/>
              <a:t>Нестандартные носители бренда</a:t>
            </a:r>
            <a:endParaRPr lang="ru-RU" sz="3200" dirty="0"/>
          </a:p>
          <a:p>
            <a:pPr marL="457200" indent="-457200" algn="l">
              <a:buFont typeface="Arial" charset="0"/>
              <a:buChar char="•"/>
            </a:pPr>
            <a:r>
              <a:rPr lang="ru-RU" sz="3200" dirty="0"/>
              <a:t>Культурно-массовые мероприятия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2687" y="2293938"/>
            <a:ext cx="9144000" cy="7350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Примеры коммуникаций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2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643</Words>
  <Application>Microsoft Macintosh PowerPoint</Application>
  <PresentationFormat>Широкоэкранный</PresentationFormat>
  <Paragraphs>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Arial</vt:lpstr>
      <vt:lpstr>Тема Office</vt:lpstr>
      <vt:lpstr>Жилой дом «Культура»  Хабаровск</vt:lpstr>
      <vt:lpstr>Об объекте недвижимости</vt:lpstr>
      <vt:lpstr>Ядро аудитории</vt:lpstr>
      <vt:lpstr>Позиционирование</vt:lpstr>
      <vt:lpstr>Ценности бренда</vt:lpstr>
      <vt:lpstr>Особенности архитектуры</vt:lpstr>
      <vt:lpstr>Особенности инфраструктуры</vt:lpstr>
      <vt:lpstr>Главные каналы коммуникации</vt:lpstr>
      <vt:lpstr>Примеры коммуникаций</vt:lpstr>
      <vt:lpstr>I.Необычные формы и носители</vt:lpstr>
      <vt:lpstr>Вечер-презентация дома</vt:lpstr>
      <vt:lpstr>Нестандартные носители</vt:lpstr>
      <vt:lpstr>Видеоконтент</vt:lpstr>
      <vt:lpstr>Партнерство в культурных мероприятиях</vt:lpstr>
      <vt:lpstr>Вирусная акция #Хочужитьсптичкой</vt:lpstr>
      <vt:lpstr>II.Дом-сообщество интересных людей, имеющих особые привелегии</vt:lpstr>
      <vt:lpstr>Мероприятия для дольщиков</vt:lpstr>
      <vt:lpstr>Вдохновляющие видеоролики о соседях</vt:lpstr>
      <vt:lpstr>Клуб привилегий</vt:lpstr>
      <vt:lpstr>III.Социально-ответственный, по настоящему зеленый дом</vt:lpstr>
      <vt:lpstr>Видеофильм, рассказывающий о технологиях дома</vt:lpstr>
      <vt:lpstr>Соц проект с Обществом охраны природы «Охота за батарейками»</vt:lpstr>
      <vt:lpstr>Благодарим за внимание!  Добавляйтесь в соседи!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25</cp:revision>
  <dcterms:created xsi:type="dcterms:W3CDTF">2017-05-21T05:16:06Z</dcterms:created>
  <dcterms:modified xsi:type="dcterms:W3CDTF">2017-07-10T05:53:08Z</dcterms:modified>
</cp:coreProperties>
</file>